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920" r:id="rId2"/>
    <p:sldId id="257" r:id="rId3"/>
    <p:sldId id="357" r:id="rId4"/>
    <p:sldId id="285" r:id="rId5"/>
    <p:sldId id="929" r:id="rId6"/>
    <p:sldId id="319" r:id="rId7"/>
    <p:sldId id="904" r:id="rId8"/>
    <p:sldId id="912" r:id="rId9"/>
    <p:sldId id="905" r:id="rId10"/>
    <p:sldId id="906" r:id="rId11"/>
    <p:sldId id="907" r:id="rId12"/>
    <p:sldId id="908" r:id="rId13"/>
    <p:sldId id="930" r:id="rId14"/>
    <p:sldId id="280" r:id="rId15"/>
    <p:sldId id="931" r:id="rId16"/>
    <p:sldId id="418" r:id="rId17"/>
  </p:sldIdLst>
  <p:sldSz cx="12192000" cy="6858000"/>
  <p:notesSz cx="7004050" cy="92900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7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EBFF"/>
    <a:srgbClr val="FF05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AB583E-84AE-41D4-80BA-984EFC3DBD6C}" v="2" dt="2025-08-20T21:00:24.2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015" autoAdjust="0"/>
    <p:restoredTop sz="93969" autoAdjust="0"/>
  </p:normalViewPr>
  <p:slideViewPr>
    <p:cSldViewPr snapToGrid="0" showGuides="1">
      <p:cViewPr varScale="1">
        <p:scale>
          <a:sx n="82" d="100"/>
          <a:sy n="82" d="100"/>
        </p:scale>
        <p:origin x="350" y="91"/>
      </p:cViewPr>
      <p:guideLst>
        <p:guide orient="horz" pos="2772"/>
        <p:guide pos="3840"/>
      </p:guideLst>
    </p:cSldViewPr>
  </p:slideViewPr>
  <p:notesTextViewPr>
    <p:cViewPr>
      <p:scale>
        <a:sx n="1" d="1"/>
        <a:sy n="1" d="1"/>
      </p:scale>
      <p:origin x="0" y="0"/>
    </p:cViewPr>
  </p:notesTextViewPr>
  <p:sorterViewPr>
    <p:cViewPr>
      <p:scale>
        <a:sx n="90" d="100"/>
        <a:sy n="90" d="100"/>
      </p:scale>
      <p:origin x="0" y="-129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llum Mcdonald" userId="mWY3GeS7O/iMbT7L+6cOqQl62vseXF3HxlzYOwaq1YE=" providerId="None" clId="Web-{1CC5EB6F-FC4A-4E28-949D-6525C60D769F}"/>
    <pc:docChg chg="addSld modSld sldOrd">
      <pc:chgData name="Kallum Mcdonald" userId="mWY3GeS7O/iMbT7L+6cOqQl62vseXF3HxlzYOwaq1YE=" providerId="None" clId="Web-{1CC5EB6F-FC4A-4E28-949D-6525C60D769F}" dt="2025-05-08T17:32:31.311" v="526"/>
      <pc:docMkLst>
        <pc:docMk/>
      </pc:docMkLst>
      <pc:sldChg chg="addSp modSp">
        <pc:chgData name="Kallum Mcdonald" userId="mWY3GeS7O/iMbT7L+6cOqQl62vseXF3HxlzYOwaq1YE=" providerId="None" clId="Web-{1CC5EB6F-FC4A-4E28-949D-6525C60D769F}" dt="2025-05-08T17:11:50.285" v="409" actId="14100"/>
        <pc:sldMkLst>
          <pc:docMk/>
          <pc:sldMk cId="0" sldId="257"/>
        </pc:sldMkLst>
      </pc:sldChg>
      <pc:sldChg chg="modSp">
        <pc:chgData name="Kallum Mcdonald" userId="mWY3GeS7O/iMbT7L+6cOqQl62vseXF3HxlzYOwaq1YE=" providerId="None" clId="Web-{1CC5EB6F-FC4A-4E28-949D-6525C60D769F}" dt="2025-05-08T17:04:08.502" v="384" actId="14100"/>
        <pc:sldMkLst>
          <pc:docMk/>
          <pc:sldMk cId="1880803885" sldId="273"/>
        </pc:sldMkLst>
      </pc:sldChg>
      <pc:sldChg chg="addSp modSp">
        <pc:chgData name="Kallum Mcdonald" userId="mWY3GeS7O/iMbT7L+6cOqQl62vseXF3HxlzYOwaq1YE=" providerId="None" clId="Web-{1CC5EB6F-FC4A-4E28-949D-6525C60D769F}" dt="2025-05-08T17:01:28.162" v="292" actId="1076"/>
        <pc:sldMkLst>
          <pc:docMk/>
          <pc:sldMk cId="2379868321" sldId="276"/>
        </pc:sldMkLst>
      </pc:sldChg>
      <pc:sldChg chg="addSp delSp modSp">
        <pc:chgData name="Kallum Mcdonald" userId="mWY3GeS7O/iMbT7L+6cOqQl62vseXF3HxlzYOwaq1YE=" providerId="None" clId="Web-{1CC5EB6F-FC4A-4E28-949D-6525C60D769F}" dt="2025-05-08T16:19:59.563" v="45" actId="1076"/>
        <pc:sldMkLst>
          <pc:docMk/>
          <pc:sldMk cId="1127565103" sldId="288"/>
        </pc:sldMkLst>
      </pc:sldChg>
      <pc:sldChg chg="modSp add">
        <pc:chgData name="Kallum Mcdonald" userId="mWY3GeS7O/iMbT7L+6cOqQl62vseXF3HxlzYOwaq1YE=" providerId="None" clId="Web-{1CC5EB6F-FC4A-4E28-949D-6525C60D769F}" dt="2025-05-08T17:19:23.677" v="506" actId="1076"/>
        <pc:sldMkLst>
          <pc:docMk/>
          <pc:sldMk cId="0" sldId="367"/>
        </pc:sldMkLst>
      </pc:sldChg>
      <pc:sldChg chg="add">
        <pc:chgData name="Kallum Mcdonald" userId="mWY3GeS7O/iMbT7L+6cOqQl62vseXF3HxlzYOwaq1YE=" providerId="None" clId="Web-{1CC5EB6F-FC4A-4E28-949D-6525C60D769F}" dt="2025-05-08T17:20:48.323" v="510"/>
        <pc:sldMkLst>
          <pc:docMk/>
          <pc:sldMk cId="1620736085" sldId="381"/>
        </pc:sldMkLst>
      </pc:sldChg>
      <pc:sldChg chg="add">
        <pc:chgData name="Kallum Mcdonald" userId="mWY3GeS7O/iMbT7L+6cOqQl62vseXF3HxlzYOwaq1YE=" providerId="None" clId="Web-{1CC5EB6F-FC4A-4E28-949D-6525C60D769F}" dt="2025-05-08T17:20:25.915" v="509"/>
        <pc:sldMkLst>
          <pc:docMk/>
          <pc:sldMk cId="2868569857" sldId="386"/>
        </pc:sldMkLst>
      </pc:sldChg>
      <pc:sldChg chg="add">
        <pc:chgData name="Kallum Mcdonald" userId="mWY3GeS7O/iMbT7L+6cOqQl62vseXF3HxlzYOwaq1YE=" providerId="None" clId="Web-{1CC5EB6F-FC4A-4E28-949D-6525C60D769F}" dt="2025-05-08T17:19:42.381" v="507"/>
        <pc:sldMkLst>
          <pc:docMk/>
          <pc:sldMk cId="1458110752" sldId="426"/>
        </pc:sldMkLst>
      </pc:sldChg>
      <pc:sldChg chg="add">
        <pc:chgData name="Kallum Mcdonald" userId="mWY3GeS7O/iMbT7L+6cOqQl62vseXF3HxlzYOwaq1YE=" providerId="None" clId="Web-{1CC5EB6F-FC4A-4E28-949D-6525C60D769F}" dt="2025-05-08T17:20:09.133" v="508"/>
        <pc:sldMkLst>
          <pc:docMk/>
          <pc:sldMk cId="3709694869" sldId="429"/>
        </pc:sldMkLst>
      </pc:sldChg>
      <pc:sldChg chg="add">
        <pc:chgData name="Kallum Mcdonald" userId="mWY3GeS7O/iMbT7L+6cOqQl62vseXF3HxlzYOwaq1YE=" providerId="None" clId="Web-{1CC5EB6F-FC4A-4E28-949D-6525C60D769F}" dt="2025-05-08T17:32:31.311" v="526"/>
        <pc:sldMkLst>
          <pc:docMk/>
          <pc:sldMk cId="3963226708" sldId="434"/>
        </pc:sldMkLst>
      </pc:sldChg>
      <pc:sldChg chg="addSp modSp">
        <pc:chgData name="Kallum Mcdonald" userId="mWY3GeS7O/iMbT7L+6cOqQl62vseXF3HxlzYOwaq1YE=" providerId="None" clId="Web-{1CC5EB6F-FC4A-4E28-949D-6525C60D769F}" dt="2025-05-08T17:16:11.554" v="503" actId="1076"/>
        <pc:sldMkLst>
          <pc:docMk/>
          <pc:sldMk cId="3482834952" sldId="897"/>
        </pc:sldMkLst>
      </pc:sldChg>
      <pc:sldChg chg="modSp">
        <pc:chgData name="Kallum Mcdonald" userId="mWY3GeS7O/iMbT7L+6cOqQl62vseXF3HxlzYOwaq1YE=" providerId="None" clId="Web-{1CC5EB6F-FC4A-4E28-949D-6525C60D769F}" dt="2025-05-08T17:13:43.246" v="495" actId="20577"/>
        <pc:sldMkLst>
          <pc:docMk/>
          <pc:sldMk cId="47340107" sldId="902"/>
        </pc:sldMkLst>
      </pc:sldChg>
      <pc:sldChg chg="addSp delSp modSp">
        <pc:chgData name="Kallum Mcdonald" userId="mWY3GeS7O/iMbT7L+6cOqQl62vseXF3HxlzYOwaq1YE=" providerId="None" clId="Web-{1CC5EB6F-FC4A-4E28-949D-6525C60D769F}" dt="2025-05-08T17:21:37.171" v="520"/>
        <pc:sldMkLst>
          <pc:docMk/>
          <pc:sldMk cId="3524260521" sldId="908"/>
        </pc:sldMkLst>
      </pc:sldChg>
      <pc:sldChg chg="addSp modSp">
        <pc:chgData name="Kallum Mcdonald" userId="mWY3GeS7O/iMbT7L+6cOqQl62vseXF3HxlzYOwaq1YE=" providerId="None" clId="Web-{1CC5EB6F-FC4A-4E28-949D-6525C60D769F}" dt="2025-05-08T16:38:22.704" v="62" actId="1076"/>
        <pc:sldMkLst>
          <pc:docMk/>
          <pc:sldMk cId="804781768" sldId="914"/>
        </pc:sldMkLst>
      </pc:sldChg>
      <pc:sldChg chg="addSp modSp">
        <pc:chgData name="Kallum Mcdonald" userId="mWY3GeS7O/iMbT7L+6cOqQl62vseXF3HxlzYOwaq1YE=" providerId="None" clId="Web-{1CC5EB6F-FC4A-4E28-949D-6525C60D769F}" dt="2025-05-08T16:43:43.696" v="95" actId="14100"/>
        <pc:sldMkLst>
          <pc:docMk/>
          <pc:sldMk cId="115504100" sldId="915"/>
        </pc:sldMkLst>
      </pc:sldChg>
      <pc:sldChg chg="addSp modSp">
        <pc:chgData name="Kallum Mcdonald" userId="mWY3GeS7O/iMbT7L+6cOqQl62vseXF3HxlzYOwaq1YE=" providerId="None" clId="Web-{1CC5EB6F-FC4A-4E28-949D-6525C60D769F}" dt="2025-05-08T16:50:27.740" v="194" actId="1076"/>
        <pc:sldMkLst>
          <pc:docMk/>
          <pc:sldMk cId="3440114957" sldId="916"/>
        </pc:sldMkLst>
      </pc:sldChg>
      <pc:sldChg chg="addSp modSp">
        <pc:chgData name="Kallum Mcdonald" userId="mWY3GeS7O/iMbT7L+6cOqQl62vseXF3HxlzYOwaq1YE=" providerId="None" clId="Web-{1CC5EB6F-FC4A-4E28-949D-6525C60D769F}" dt="2025-05-08T16:51:35.511" v="204" actId="1076"/>
        <pc:sldMkLst>
          <pc:docMk/>
          <pc:sldMk cId="122339044" sldId="917"/>
        </pc:sldMkLst>
      </pc:sldChg>
      <pc:sldChg chg="addSp modSp">
        <pc:chgData name="Kallum Mcdonald" userId="mWY3GeS7O/iMbT7L+6cOqQl62vseXF3HxlzYOwaq1YE=" providerId="None" clId="Web-{1CC5EB6F-FC4A-4E28-949D-6525C60D769F}" dt="2025-05-08T17:21:53.094" v="525"/>
        <pc:sldMkLst>
          <pc:docMk/>
          <pc:sldMk cId="3403895551" sldId="918"/>
        </pc:sldMkLst>
      </pc:sldChg>
      <pc:sldChg chg="addSp modSp">
        <pc:chgData name="Kallum Mcdonald" userId="mWY3GeS7O/iMbT7L+6cOqQl62vseXF3HxlzYOwaq1YE=" providerId="None" clId="Web-{1CC5EB6F-FC4A-4E28-949D-6525C60D769F}" dt="2025-05-08T16:58:41.432" v="266" actId="1076"/>
        <pc:sldMkLst>
          <pc:docMk/>
          <pc:sldMk cId="3557479364" sldId="919"/>
        </pc:sldMkLst>
      </pc:sldChg>
      <pc:sldChg chg="addSp modSp ord">
        <pc:chgData name="Kallum Mcdonald" userId="mWY3GeS7O/iMbT7L+6cOqQl62vseXF3HxlzYOwaq1YE=" providerId="None" clId="Web-{1CC5EB6F-FC4A-4E28-949D-6525C60D769F}" dt="2025-05-08T16:43:09.896" v="89" actId="14100"/>
        <pc:sldMkLst>
          <pc:docMk/>
          <pc:sldMk cId="1477756224" sldId="921"/>
        </pc:sldMkLst>
      </pc:sldChg>
      <pc:sldChg chg="addSp delSp modSp">
        <pc:chgData name="Kallum Mcdonald" userId="mWY3GeS7O/iMbT7L+6cOqQl62vseXF3HxlzYOwaq1YE=" providerId="None" clId="Web-{1CC5EB6F-FC4A-4E28-949D-6525C60D769F}" dt="2025-05-08T16:47:21.071" v="173" actId="1076"/>
        <pc:sldMkLst>
          <pc:docMk/>
          <pc:sldMk cId="3150001906" sldId="923"/>
        </pc:sldMkLst>
      </pc:sldChg>
      <pc:sldChg chg="addSp delSp modSp">
        <pc:chgData name="Kallum Mcdonald" userId="mWY3GeS7O/iMbT7L+6cOqQl62vseXF3HxlzYOwaq1YE=" providerId="None" clId="Web-{1CC5EB6F-FC4A-4E28-949D-6525C60D769F}" dt="2025-05-08T16:49:50.988" v="185" actId="14100"/>
        <pc:sldMkLst>
          <pc:docMk/>
          <pc:sldMk cId="1579213017" sldId="924"/>
        </pc:sldMkLst>
      </pc:sldChg>
      <pc:sldChg chg="addSp modSp">
        <pc:chgData name="Kallum Mcdonald" userId="mWY3GeS7O/iMbT7L+6cOqQl62vseXF3HxlzYOwaq1YE=" providerId="None" clId="Web-{1CC5EB6F-FC4A-4E28-949D-6525C60D769F}" dt="2025-05-08T16:52:46.906" v="209" actId="1076"/>
        <pc:sldMkLst>
          <pc:docMk/>
          <pc:sldMk cId="3447264633" sldId="925"/>
        </pc:sldMkLst>
      </pc:sldChg>
      <pc:sldChg chg="addSp modSp">
        <pc:chgData name="Kallum Mcdonald" userId="mWY3GeS7O/iMbT7L+6cOqQl62vseXF3HxlzYOwaq1YE=" providerId="None" clId="Web-{1CC5EB6F-FC4A-4E28-949D-6525C60D769F}" dt="2025-05-08T16:57:58.991" v="258" actId="14100"/>
        <pc:sldMkLst>
          <pc:docMk/>
          <pc:sldMk cId="3784726467" sldId="926"/>
        </pc:sldMkLst>
      </pc:sldChg>
      <pc:sldChg chg="addSp delSp modSp">
        <pc:chgData name="Kallum Mcdonald" userId="mWY3GeS7O/iMbT7L+6cOqQl62vseXF3HxlzYOwaq1YE=" providerId="None" clId="Web-{1CC5EB6F-FC4A-4E28-949D-6525C60D769F}" dt="2025-05-08T17:00:38.674" v="286" actId="20577"/>
        <pc:sldMkLst>
          <pc:docMk/>
          <pc:sldMk cId="1478853933" sldId="927"/>
        </pc:sldMkLst>
      </pc:sldChg>
      <pc:sldChg chg="modSp">
        <pc:chgData name="Kallum Mcdonald" userId="mWY3GeS7O/iMbT7L+6cOqQl62vseXF3HxlzYOwaq1YE=" providerId="None" clId="Web-{1CC5EB6F-FC4A-4E28-949D-6525C60D769F}" dt="2025-05-08T16:23:05.951" v="50" actId="20577"/>
        <pc:sldMkLst>
          <pc:docMk/>
          <pc:sldMk cId="2391738233" sldId="930"/>
        </pc:sldMkLst>
      </pc:sldChg>
      <pc:sldChg chg="modSp">
        <pc:chgData name="Kallum Mcdonald" userId="mWY3GeS7O/iMbT7L+6cOqQl62vseXF3HxlzYOwaq1YE=" providerId="None" clId="Web-{1CC5EB6F-FC4A-4E28-949D-6525C60D769F}" dt="2025-05-08T16:32:43.524" v="55" actId="20577"/>
        <pc:sldMkLst>
          <pc:docMk/>
          <pc:sldMk cId="4171965047" sldId="933"/>
        </pc:sldMkLst>
      </pc:sldChg>
    </pc:docChg>
  </pc:docChgLst>
  <pc:docChgLst>
    <pc:chgData name="Kallum Mcdonald" userId="mWY3GeS7O/iMbT7L+6cOqQl62vseXF3HxlzYOwaq1YE=" providerId="None" clId="Web-{AD0672B3-1D12-466E-AF9B-4695A8C484FA}"/>
    <pc:docChg chg="modSld">
      <pc:chgData name="Kallum Mcdonald" userId="mWY3GeS7O/iMbT7L+6cOqQl62vseXF3HxlzYOwaq1YE=" providerId="None" clId="Web-{AD0672B3-1D12-466E-AF9B-4695A8C484FA}" dt="2025-05-08T06:10:28.046" v="49" actId="1076"/>
      <pc:docMkLst>
        <pc:docMk/>
      </pc:docMkLst>
      <pc:sldChg chg="addSp modSp">
        <pc:chgData name="Kallum Mcdonald" userId="mWY3GeS7O/iMbT7L+6cOqQl62vseXF3HxlzYOwaq1YE=" providerId="None" clId="Web-{AD0672B3-1D12-466E-AF9B-4695A8C484FA}" dt="2025-05-08T06:10:28.046" v="49" actId="1076"/>
        <pc:sldMkLst>
          <pc:docMk/>
          <pc:sldMk cId="379561079" sldId="920"/>
        </pc:sldMkLst>
      </pc:sldChg>
    </pc:docChg>
  </pc:docChgLst>
  <pc:docChgLst>
    <pc:chgData name="Kallum Mcdonald" userId="mWY3GeS7O/iMbT7L+6cOqQl62vseXF3HxlzYOwaq1YE=" providerId="None" clId="Web-{0B7E702E-06AA-40BF-B7D8-E51D88508A28}"/>
    <pc:docChg chg="addSld delSld modSld sldOrd delSection modSection">
      <pc:chgData name="Kallum Mcdonald" userId="mWY3GeS7O/iMbT7L+6cOqQl62vseXF3HxlzYOwaq1YE=" providerId="None" clId="Web-{0B7E702E-06AA-40BF-B7D8-E51D88508A28}" dt="2025-05-01T19:40:29.245" v="1103" actId="14100"/>
      <pc:docMkLst>
        <pc:docMk/>
      </pc:docMkLst>
      <pc:sldChg chg="addSp modSp">
        <pc:chgData name="Kallum Mcdonald" userId="mWY3GeS7O/iMbT7L+6cOqQl62vseXF3HxlzYOwaq1YE=" providerId="None" clId="Web-{0B7E702E-06AA-40BF-B7D8-E51D88508A28}" dt="2025-05-01T19:15:22.043" v="823" actId="1076"/>
        <pc:sldMkLst>
          <pc:docMk/>
          <pc:sldMk cId="2252527477" sldId="256"/>
        </pc:sldMkLst>
      </pc:sldChg>
      <pc:sldChg chg="modSp add">
        <pc:chgData name="Kallum Mcdonald" userId="mWY3GeS7O/iMbT7L+6cOqQl62vseXF3HxlzYOwaq1YE=" providerId="None" clId="Web-{0B7E702E-06AA-40BF-B7D8-E51D88508A28}" dt="2025-05-01T17:47:23.224" v="351" actId="20577"/>
        <pc:sldMkLst>
          <pc:docMk/>
          <pc:sldMk cId="0" sldId="257"/>
        </pc:sldMkLst>
      </pc:sldChg>
      <pc:sldChg chg="addSp modSp add">
        <pc:chgData name="Kallum Mcdonald" userId="mWY3GeS7O/iMbT7L+6cOqQl62vseXF3HxlzYOwaq1YE=" providerId="None" clId="Web-{0B7E702E-06AA-40BF-B7D8-E51D88508A28}" dt="2025-05-01T18:22:58.905" v="417" actId="20577"/>
        <pc:sldMkLst>
          <pc:docMk/>
          <pc:sldMk cId="0" sldId="258"/>
        </pc:sldMkLst>
      </pc:sldChg>
      <pc:sldChg chg="addSp modSp">
        <pc:chgData name="Kallum Mcdonald" userId="mWY3GeS7O/iMbT7L+6cOqQl62vseXF3HxlzYOwaq1YE=" providerId="None" clId="Web-{0B7E702E-06AA-40BF-B7D8-E51D88508A28}" dt="2025-05-01T17:13:23.699" v="255" actId="14100"/>
        <pc:sldMkLst>
          <pc:docMk/>
          <pc:sldMk cId="0" sldId="260"/>
        </pc:sldMkLst>
      </pc:sldChg>
      <pc:sldChg chg="modSp add">
        <pc:chgData name="Kallum Mcdonald" userId="mWY3GeS7O/iMbT7L+6cOqQl62vseXF3HxlzYOwaq1YE=" providerId="None" clId="Web-{0B7E702E-06AA-40BF-B7D8-E51D88508A28}" dt="2025-05-01T18:31:58.144" v="444" actId="1076"/>
        <pc:sldMkLst>
          <pc:docMk/>
          <pc:sldMk cId="1624392055" sldId="263"/>
        </pc:sldMkLst>
      </pc:sldChg>
      <pc:sldChg chg="modSp add ord">
        <pc:chgData name="Kallum Mcdonald" userId="mWY3GeS7O/iMbT7L+6cOqQl62vseXF3HxlzYOwaq1YE=" providerId="None" clId="Web-{0B7E702E-06AA-40BF-B7D8-E51D88508A28}" dt="2025-05-01T18:47:55.684" v="661" actId="20577"/>
        <pc:sldMkLst>
          <pc:docMk/>
          <pc:sldMk cId="2122543520" sldId="265"/>
        </pc:sldMkLst>
      </pc:sldChg>
      <pc:sldChg chg="addSp modSp add">
        <pc:chgData name="Kallum Mcdonald" userId="mWY3GeS7O/iMbT7L+6cOqQl62vseXF3HxlzYOwaq1YE=" providerId="None" clId="Web-{0B7E702E-06AA-40BF-B7D8-E51D88508A28}" dt="2025-05-01T18:57:10.518" v="774" actId="14100"/>
        <pc:sldMkLst>
          <pc:docMk/>
          <pc:sldMk cId="1880803885" sldId="273"/>
        </pc:sldMkLst>
      </pc:sldChg>
      <pc:sldChg chg="addSp modSp add">
        <pc:chgData name="Kallum Mcdonald" userId="mWY3GeS7O/iMbT7L+6cOqQl62vseXF3HxlzYOwaq1YE=" providerId="None" clId="Web-{0B7E702E-06AA-40BF-B7D8-E51D88508A28}" dt="2025-05-01T19:19:09.998" v="950" actId="20577"/>
        <pc:sldMkLst>
          <pc:docMk/>
          <pc:sldMk cId="323668004" sldId="274"/>
        </pc:sldMkLst>
      </pc:sldChg>
      <pc:sldChg chg="addSp modSp add">
        <pc:chgData name="Kallum Mcdonald" userId="mWY3GeS7O/iMbT7L+6cOqQl62vseXF3HxlzYOwaq1YE=" providerId="None" clId="Web-{0B7E702E-06AA-40BF-B7D8-E51D88508A28}" dt="2025-05-01T18:51:00.999" v="706" actId="1076"/>
        <pc:sldMkLst>
          <pc:docMk/>
          <pc:sldMk cId="2379868321" sldId="276"/>
        </pc:sldMkLst>
      </pc:sldChg>
      <pc:sldChg chg="modSp add">
        <pc:chgData name="Kallum Mcdonald" userId="mWY3GeS7O/iMbT7L+6cOqQl62vseXF3HxlzYOwaq1YE=" providerId="None" clId="Web-{0B7E702E-06AA-40BF-B7D8-E51D88508A28}" dt="2025-05-01T18:48:19.825" v="673" actId="20577"/>
        <pc:sldMkLst>
          <pc:docMk/>
          <pc:sldMk cId="3478736907" sldId="278"/>
        </pc:sldMkLst>
      </pc:sldChg>
      <pc:sldChg chg="addSp delSp modSp add">
        <pc:chgData name="Kallum Mcdonald" userId="mWY3GeS7O/iMbT7L+6cOqQl62vseXF3HxlzYOwaq1YE=" providerId="None" clId="Web-{0B7E702E-06AA-40BF-B7D8-E51D88508A28}" dt="2025-05-01T18:56:08.595" v="724" actId="1076"/>
        <pc:sldMkLst>
          <pc:docMk/>
          <pc:sldMk cId="3423509223" sldId="280"/>
        </pc:sldMkLst>
      </pc:sldChg>
      <pc:sldChg chg="add">
        <pc:chgData name="Kallum Mcdonald" userId="mWY3GeS7O/iMbT7L+6cOqQl62vseXF3HxlzYOwaq1YE=" providerId="None" clId="Web-{0B7E702E-06AA-40BF-B7D8-E51D88508A28}" dt="2025-05-01T17:16:55.628" v="263"/>
        <pc:sldMkLst>
          <pc:docMk/>
          <pc:sldMk cId="445358474" sldId="287"/>
        </pc:sldMkLst>
      </pc:sldChg>
      <pc:sldChg chg="modSp add">
        <pc:chgData name="Kallum Mcdonald" userId="mWY3GeS7O/iMbT7L+6cOqQl62vseXF3HxlzYOwaq1YE=" providerId="None" clId="Web-{0B7E702E-06AA-40BF-B7D8-E51D88508A28}" dt="2025-05-01T18:29:10.565" v="422" actId="20577"/>
        <pc:sldMkLst>
          <pc:docMk/>
          <pc:sldMk cId="1127565103" sldId="288"/>
        </pc:sldMkLst>
      </pc:sldChg>
      <pc:sldChg chg="modSp add ord">
        <pc:chgData name="Kallum Mcdonald" userId="mWY3GeS7O/iMbT7L+6cOqQl62vseXF3HxlzYOwaq1YE=" providerId="None" clId="Web-{0B7E702E-06AA-40BF-B7D8-E51D88508A28}" dt="2025-05-01T19:36:22.102" v="993" actId="1076"/>
        <pc:sldMkLst>
          <pc:docMk/>
          <pc:sldMk cId="1264837096" sldId="290"/>
        </pc:sldMkLst>
      </pc:sldChg>
      <pc:sldChg chg="del">
        <pc:chgData name="Kallum Mcdonald" userId="mWY3GeS7O/iMbT7L+6cOqQl62vseXF3HxlzYOwaq1YE=" providerId="None" clId="Web-{0B7E702E-06AA-40BF-B7D8-E51D88508A28}" dt="2025-05-01T17:17:02.206" v="264"/>
        <pc:sldMkLst>
          <pc:docMk/>
          <pc:sldMk cId="3980039557" sldId="317"/>
        </pc:sldMkLst>
      </pc:sldChg>
      <pc:sldChg chg="addSp delSp modSp">
        <pc:chgData name="Kallum Mcdonald" userId="mWY3GeS7O/iMbT7L+6cOqQl62vseXF3HxlzYOwaq1YE=" providerId="None" clId="Web-{0B7E702E-06AA-40BF-B7D8-E51D88508A28}" dt="2025-05-01T19:17:51.248" v="887" actId="20577"/>
        <pc:sldMkLst>
          <pc:docMk/>
          <pc:sldMk cId="265080186" sldId="318"/>
        </pc:sldMkLst>
      </pc:sldChg>
      <pc:sldChg chg="addSp delSp modSp">
        <pc:chgData name="Kallum Mcdonald" userId="mWY3GeS7O/iMbT7L+6cOqQl62vseXF3HxlzYOwaq1YE=" providerId="None" clId="Web-{0B7E702E-06AA-40BF-B7D8-E51D88508A28}" dt="2025-05-01T17:21:56.998" v="281" actId="1076"/>
        <pc:sldMkLst>
          <pc:docMk/>
          <pc:sldMk cId="185831912" sldId="320"/>
        </pc:sldMkLst>
      </pc:sldChg>
      <pc:sldChg chg="del">
        <pc:chgData name="Kallum Mcdonald" userId="mWY3GeS7O/iMbT7L+6cOqQl62vseXF3HxlzYOwaq1YE=" providerId="None" clId="Web-{0B7E702E-06AA-40BF-B7D8-E51D88508A28}" dt="2025-05-01T17:05:56.480" v="151"/>
        <pc:sldMkLst>
          <pc:docMk/>
          <pc:sldMk cId="3976879658" sldId="344"/>
        </pc:sldMkLst>
      </pc:sldChg>
      <pc:sldChg chg="modSp add">
        <pc:chgData name="Kallum Mcdonald" userId="mWY3GeS7O/iMbT7L+6cOqQl62vseXF3HxlzYOwaq1YE=" providerId="None" clId="Web-{0B7E702E-06AA-40BF-B7D8-E51D88508A28}" dt="2025-05-01T19:06:11.913" v="797" actId="20577"/>
        <pc:sldMkLst>
          <pc:docMk/>
          <pc:sldMk cId="445235894" sldId="418"/>
        </pc:sldMkLst>
      </pc:sldChg>
      <pc:sldChg chg="add del">
        <pc:chgData name="Kallum Mcdonald" userId="mWY3GeS7O/iMbT7L+6cOqQl62vseXF3HxlzYOwaq1YE=" providerId="None" clId="Web-{0B7E702E-06AA-40BF-B7D8-E51D88508A28}" dt="2025-05-01T17:34:06.867" v="289"/>
        <pc:sldMkLst>
          <pc:docMk/>
          <pc:sldMk cId="429529979" sldId="483"/>
        </pc:sldMkLst>
      </pc:sldChg>
      <pc:sldChg chg="modSp add del">
        <pc:chgData name="Kallum Mcdonald" userId="mWY3GeS7O/iMbT7L+6cOqQl62vseXF3HxlzYOwaq1YE=" providerId="None" clId="Web-{0B7E702E-06AA-40BF-B7D8-E51D88508A28}" dt="2025-05-01T17:13:54.278" v="256" actId="20577"/>
        <pc:sldMkLst>
          <pc:docMk/>
          <pc:sldMk cId="1799968295" sldId="656"/>
        </pc:sldMkLst>
      </pc:sldChg>
      <pc:sldChg chg="modSp del">
        <pc:chgData name="Kallum Mcdonald" userId="mWY3GeS7O/iMbT7L+6cOqQl62vseXF3HxlzYOwaq1YE=" providerId="None" clId="Web-{0B7E702E-06AA-40BF-B7D8-E51D88508A28}" dt="2025-05-01T19:06:29.741" v="798"/>
        <pc:sldMkLst>
          <pc:docMk/>
          <pc:sldMk cId="0" sldId="708"/>
        </pc:sldMkLst>
      </pc:sldChg>
      <pc:sldChg chg="del">
        <pc:chgData name="Kallum Mcdonald" userId="mWY3GeS7O/iMbT7L+6cOqQl62vseXF3HxlzYOwaq1YE=" providerId="None" clId="Web-{0B7E702E-06AA-40BF-B7D8-E51D88508A28}" dt="2025-05-01T17:05:55.683" v="150"/>
        <pc:sldMkLst>
          <pc:docMk/>
          <pc:sldMk cId="1828472074" sldId="779"/>
        </pc:sldMkLst>
      </pc:sldChg>
      <pc:sldChg chg="modSp">
        <pc:chgData name="Kallum Mcdonald" userId="mWY3GeS7O/iMbT7L+6cOqQl62vseXF3HxlzYOwaq1YE=" providerId="None" clId="Web-{0B7E702E-06AA-40BF-B7D8-E51D88508A28}" dt="2025-05-01T17:07:16.514" v="160" actId="20577"/>
        <pc:sldMkLst>
          <pc:docMk/>
          <pc:sldMk cId="669672728" sldId="810"/>
        </pc:sldMkLst>
      </pc:sldChg>
      <pc:sldChg chg="modSp">
        <pc:chgData name="Kallum Mcdonald" userId="mWY3GeS7O/iMbT7L+6cOqQl62vseXF3HxlzYOwaq1YE=" providerId="None" clId="Web-{0B7E702E-06AA-40BF-B7D8-E51D88508A28}" dt="2025-05-01T18:25:33.922" v="418" actId="1076"/>
        <pc:sldMkLst>
          <pc:docMk/>
          <pc:sldMk cId="3952657869" sldId="811"/>
        </pc:sldMkLst>
      </pc:sldChg>
      <pc:sldChg chg="del">
        <pc:chgData name="Kallum Mcdonald" userId="mWY3GeS7O/iMbT7L+6cOqQl62vseXF3HxlzYOwaq1YE=" providerId="None" clId="Web-{0B7E702E-06AA-40BF-B7D8-E51D88508A28}" dt="2025-05-01T16:59:22.825" v="26"/>
        <pc:sldMkLst>
          <pc:docMk/>
          <pc:sldMk cId="1738012811" sldId="843"/>
        </pc:sldMkLst>
      </pc:sldChg>
      <pc:sldChg chg="modSp">
        <pc:chgData name="Kallum Mcdonald" userId="mWY3GeS7O/iMbT7L+6cOqQl62vseXF3HxlzYOwaq1YE=" providerId="None" clId="Web-{0B7E702E-06AA-40BF-B7D8-E51D88508A28}" dt="2025-05-01T17:00:52.828" v="70" actId="20577"/>
        <pc:sldMkLst>
          <pc:docMk/>
          <pc:sldMk cId="1223938467" sldId="846"/>
        </pc:sldMkLst>
      </pc:sldChg>
      <pc:sldChg chg="del">
        <pc:chgData name="Kallum Mcdonald" userId="mWY3GeS7O/iMbT7L+6cOqQl62vseXF3HxlzYOwaq1YE=" providerId="None" clId="Web-{0B7E702E-06AA-40BF-B7D8-E51D88508A28}" dt="2025-05-01T18:56:17.033" v="725"/>
        <pc:sldMkLst>
          <pc:docMk/>
          <pc:sldMk cId="3536172451" sldId="882"/>
        </pc:sldMkLst>
      </pc:sldChg>
      <pc:sldChg chg="modSp">
        <pc:chgData name="Kallum Mcdonald" userId="mWY3GeS7O/iMbT7L+6cOqQl62vseXF3HxlzYOwaq1YE=" providerId="None" clId="Web-{0B7E702E-06AA-40BF-B7D8-E51D88508A28}" dt="2025-05-01T19:06:52.507" v="803" actId="20577"/>
        <pc:sldMkLst>
          <pc:docMk/>
          <pc:sldMk cId="2687909885" sldId="883"/>
        </pc:sldMkLst>
      </pc:sldChg>
      <pc:sldChg chg="del">
        <pc:chgData name="Kallum Mcdonald" userId="mWY3GeS7O/iMbT7L+6cOqQl62vseXF3HxlzYOwaq1YE=" providerId="None" clId="Web-{0B7E702E-06AA-40BF-B7D8-E51D88508A28}" dt="2025-05-01T16:59:21.060" v="25"/>
        <pc:sldMkLst>
          <pc:docMk/>
          <pc:sldMk cId="2828249563" sldId="886"/>
        </pc:sldMkLst>
      </pc:sldChg>
      <pc:sldChg chg="modSp">
        <pc:chgData name="Kallum Mcdonald" userId="mWY3GeS7O/iMbT7L+6cOqQl62vseXF3HxlzYOwaq1YE=" providerId="None" clId="Web-{0B7E702E-06AA-40BF-B7D8-E51D88508A28}" dt="2025-05-01T17:14:01.700" v="257" actId="1076"/>
        <pc:sldMkLst>
          <pc:docMk/>
          <pc:sldMk cId="413702025" sldId="890"/>
        </pc:sldMkLst>
      </pc:sldChg>
      <pc:sldChg chg="add del">
        <pc:chgData name="Kallum Mcdonald" userId="mWY3GeS7O/iMbT7L+6cOqQl62vseXF3HxlzYOwaq1YE=" providerId="None" clId="Web-{0B7E702E-06AA-40BF-B7D8-E51D88508A28}" dt="2025-05-01T17:03:48.631" v="75"/>
        <pc:sldMkLst>
          <pc:docMk/>
          <pc:sldMk cId="443063935" sldId="891"/>
        </pc:sldMkLst>
      </pc:sldChg>
      <pc:sldChg chg="add del ord">
        <pc:chgData name="Kallum Mcdonald" userId="mWY3GeS7O/iMbT7L+6cOqQl62vseXF3HxlzYOwaq1YE=" providerId="None" clId="Web-{0B7E702E-06AA-40BF-B7D8-E51D88508A28}" dt="2025-05-01T17:16:07.173" v="260"/>
        <pc:sldMkLst>
          <pc:docMk/>
          <pc:sldMk cId="369706112" sldId="893"/>
        </pc:sldMkLst>
      </pc:sldChg>
      <pc:sldChg chg="modSp">
        <pc:chgData name="Kallum Mcdonald" userId="mWY3GeS7O/iMbT7L+6cOqQl62vseXF3HxlzYOwaq1YE=" providerId="None" clId="Web-{0B7E702E-06AA-40BF-B7D8-E51D88508A28}" dt="2025-05-01T17:05:17.635" v="149" actId="20577"/>
        <pc:sldMkLst>
          <pc:docMk/>
          <pc:sldMk cId="47340107" sldId="902"/>
        </pc:sldMkLst>
      </pc:sldChg>
      <pc:sldChg chg="addSp delSp modSp new">
        <pc:chgData name="Kallum Mcdonald" userId="mWY3GeS7O/iMbT7L+6cOqQl62vseXF3HxlzYOwaq1YE=" providerId="None" clId="Web-{0B7E702E-06AA-40BF-B7D8-E51D88508A28}" dt="2025-05-01T18:32:24.410" v="455" actId="20577"/>
        <pc:sldMkLst>
          <pc:docMk/>
          <pc:sldMk cId="2182759320" sldId="904"/>
        </pc:sldMkLst>
      </pc:sldChg>
      <pc:sldChg chg="addSp modSp new">
        <pc:chgData name="Kallum Mcdonald" userId="mWY3GeS7O/iMbT7L+6cOqQl62vseXF3HxlzYOwaq1YE=" providerId="None" clId="Web-{0B7E702E-06AA-40BF-B7D8-E51D88508A28}" dt="2025-05-01T18:37:49.929" v="533" actId="1076"/>
        <pc:sldMkLst>
          <pc:docMk/>
          <pc:sldMk cId="3652813116" sldId="905"/>
        </pc:sldMkLst>
      </pc:sldChg>
      <pc:sldChg chg="addSp modSp new">
        <pc:chgData name="Kallum Mcdonald" userId="mWY3GeS7O/iMbT7L+6cOqQl62vseXF3HxlzYOwaq1YE=" providerId="None" clId="Web-{0B7E702E-06AA-40BF-B7D8-E51D88508A28}" dt="2025-05-01T18:38:48.804" v="571" actId="1076"/>
        <pc:sldMkLst>
          <pc:docMk/>
          <pc:sldMk cId="3740228915" sldId="906"/>
        </pc:sldMkLst>
      </pc:sldChg>
      <pc:sldChg chg="addSp delSp modSp new">
        <pc:chgData name="Kallum Mcdonald" userId="mWY3GeS7O/iMbT7L+6cOqQl62vseXF3HxlzYOwaq1YE=" providerId="None" clId="Web-{0B7E702E-06AA-40BF-B7D8-E51D88508A28}" dt="2025-05-01T19:33:46.053" v="986" actId="1076"/>
        <pc:sldMkLst>
          <pc:docMk/>
          <pc:sldMk cId="1733435469" sldId="907"/>
        </pc:sldMkLst>
      </pc:sldChg>
      <pc:sldChg chg="addSp modSp new">
        <pc:chgData name="Kallum Mcdonald" userId="mWY3GeS7O/iMbT7L+6cOqQl62vseXF3HxlzYOwaq1YE=" providerId="None" clId="Web-{0B7E702E-06AA-40BF-B7D8-E51D88508A28}" dt="2025-05-01T19:38:38.415" v="1044" actId="1076"/>
        <pc:sldMkLst>
          <pc:docMk/>
          <pc:sldMk cId="3524260521" sldId="908"/>
        </pc:sldMkLst>
      </pc:sldChg>
      <pc:sldChg chg="addSp modSp new">
        <pc:chgData name="Kallum Mcdonald" userId="mWY3GeS7O/iMbT7L+6cOqQl62vseXF3HxlzYOwaq1YE=" providerId="None" clId="Web-{0B7E702E-06AA-40BF-B7D8-E51D88508A28}" dt="2025-05-01T19:40:06.104" v="1094" actId="1076"/>
        <pc:sldMkLst>
          <pc:docMk/>
          <pc:sldMk cId="304642662" sldId="909"/>
        </pc:sldMkLst>
      </pc:sldChg>
      <pc:sldChg chg="addSp modSp new">
        <pc:chgData name="Kallum Mcdonald" userId="mWY3GeS7O/iMbT7L+6cOqQl62vseXF3HxlzYOwaq1YE=" providerId="None" clId="Web-{0B7E702E-06AA-40BF-B7D8-E51D88508A28}" dt="2025-05-01T18:46:29.590" v="648" actId="1076"/>
        <pc:sldMkLst>
          <pc:docMk/>
          <pc:sldMk cId="942644658" sldId="910"/>
        </pc:sldMkLst>
      </pc:sldChg>
      <pc:sldChg chg="modSp add">
        <pc:chgData name="Kallum Mcdonald" userId="mWY3GeS7O/iMbT7L+6cOqQl62vseXF3HxlzYOwaq1YE=" providerId="None" clId="Web-{0B7E702E-06AA-40BF-B7D8-E51D88508A28}" dt="2025-05-01T18:51:49.483" v="717" actId="1076"/>
        <pc:sldMkLst>
          <pc:docMk/>
          <pc:sldMk cId="2079487725" sldId="911"/>
        </pc:sldMkLst>
      </pc:sldChg>
      <pc:sldChg chg="addSp modSp new del">
        <pc:chgData name="Kallum Mcdonald" userId="mWY3GeS7O/iMbT7L+6cOqQl62vseXF3HxlzYOwaq1YE=" providerId="None" clId="Web-{0B7E702E-06AA-40BF-B7D8-E51D88508A28}" dt="2025-05-01T17:40:56.288" v="334"/>
        <pc:sldMkLst>
          <pc:docMk/>
          <pc:sldMk cId="2236945437" sldId="911"/>
        </pc:sldMkLst>
      </pc:sldChg>
      <pc:sldChg chg="addSp delSp modSp new">
        <pc:chgData name="Kallum Mcdonald" userId="mWY3GeS7O/iMbT7L+6cOqQl62vseXF3HxlzYOwaq1YE=" providerId="None" clId="Web-{0B7E702E-06AA-40BF-B7D8-E51D88508A28}" dt="2025-05-01T18:35:53.943" v="513" actId="1076"/>
        <pc:sldMkLst>
          <pc:docMk/>
          <pc:sldMk cId="1098904877" sldId="912"/>
        </pc:sldMkLst>
      </pc:sldChg>
      <pc:sldChg chg="new ord">
        <pc:chgData name="Kallum Mcdonald" userId="mWY3GeS7O/iMbT7L+6cOqQl62vseXF3HxlzYOwaq1YE=" providerId="None" clId="Web-{0B7E702E-06AA-40BF-B7D8-E51D88508A28}" dt="2025-05-01T19:16:43.060" v="825"/>
        <pc:sldMkLst>
          <pc:docMk/>
          <pc:sldMk cId="1399978844" sldId="913"/>
        </pc:sldMkLst>
      </pc:sldChg>
      <pc:sldChg chg="add del replId">
        <pc:chgData name="Kallum Mcdonald" userId="mWY3GeS7O/iMbT7L+6cOqQl62vseXF3HxlzYOwaq1YE=" providerId="None" clId="Web-{0B7E702E-06AA-40BF-B7D8-E51D88508A28}" dt="2025-05-01T18:45:32.699" v="635"/>
        <pc:sldMkLst>
          <pc:docMk/>
          <pc:sldMk cId="3301667610" sldId="913"/>
        </pc:sldMkLst>
      </pc:sldChg>
      <pc:sldChg chg="addSp modSp new">
        <pc:chgData name="Kallum Mcdonald" userId="mWY3GeS7O/iMbT7L+6cOqQl62vseXF3HxlzYOwaq1YE=" providerId="None" clId="Web-{0B7E702E-06AA-40BF-B7D8-E51D88508A28}" dt="2025-05-01T19:30:24.848" v="962" actId="1076"/>
        <pc:sldMkLst>
          <pc:docMk/>
          <pc:sldMk cId="804781768" sldId="914"/>
        </pc:sldMkLst>
      </pc:sldChg>
      <pc:sldChg chg="addSp modSp new">
        <pc:chgData name="Kallum Mcdonald" userId="mWY3GeS7O/iMbT7L+6cOqQl62vseXF3HxlzYOwaq1YE=" providerId="None" clId="Web-{0B7E702E-06AA-40BF-B7D8-E51D88508A28}" dt="2025-05-01T19:32:56.647" v="970" actId="14100"/>
        <pc:sldMkLst>
          <pc:docMk/>
          <pc:sldMk cId="115504100" sldId="915"/>
        </pc:sldMkLst>
      </pc:sldChg>
      <pc:sldChg chg="addSp modSp new">
        <pc:chgData name="Kallum Mcdonald" userId="mWY3GeS7O/iMbT7L+6cOqQl62vseXF3HxlzYOwaq1YE=" providerId="None" clId="Web-{0B7E702E-06AA-40BF-B7D8-E51D88508A28}" dt="2025-05-01T19:33:17.741" v="980" actId="1076"/>
        <pc:sldMkLst>
          <pc:docMk/>
          <pc:sldMk cId="3440114957" sldId="916"/>
        </pc:sldMkLst>
      </pc:sldChg>
      <pc:sldChg chg="addSp modSp new">
        <pc:chgData name="Kallum Mcdonald" userId="mWY3GeS7O/iMbT7L+6cOqQl62vseXF3HxlzYOwaq1YE=" providerId="None" clId="Web-{0B7E702E-06AA-40BF-B7D8-E51D88508A28}" dt="2025-05-01T19:36:56.040" v="1000" actId="14100"/>
        <pc:sldMkLst>
          <pc:docMk/>
          <pc:sldMk cId="122339044" sldId="917"/>
        </pc:sldMkLst>
      </pc:sldChg>
      <pc:sldChg chg="addSp modSp new">
        <pc:chgData name="Kallum Mcdonald" userId="mWY3GeS7O/iMbT7L+6cOqQl62vseXF3HxlzYOwaq1YE=" providerId="None" clId="Web-{0B7E702E-06AA-40BF-B7D8-E51D88508A28}" dt="2025-05-01T19:38:57.213" v="1053" actId="14100"/>
        <pc:sldMkLst>
          <pc:docMk/>
          <pc:sldMk cId="3403895551" sldId="918"/>
        </pc:sldMkLst>
      </pc:sldChg>
      <pc:sldChg chg="addSp modSp new">
        <pc:chgData name="Kallum Mcdonald" userId="mWY3GeS7O/iMbT7L+6cOqQl62vseXF3HxlzYOwaq1YE=" providerId="None" clId="Web-{0B7E702E-06AA-40BF-B7D8-E51D88508A28}" dt="2025-05-01T19:40:29.245" v="1103" actId="14100"/>
        <pc:sldMkLst>
          <pc:docMk/>
          <pc:sldMk cId="3557479364" sldId="919"/>
        </pc:sldMkLst>
      </pc:sldChg>
    </pc:docChg>
  </pc:docChgLst>
  <pc:docChgLst>
    <pc:chgData name="Kallum McDonald" userId="cdb08f8373754293" providerId="LiveId" clId="{5AAB583E-84AE-41D4-80BA-984EFC3DBD6C}"/>
    <pc:docChg chg="custSel modSld">
      <pc:chgData name="Kallum McDonald" userId="cdb08f8373754293" providerId="LiveId" clId="{5AAB583E-84AE-41D4-80BA-984EFC3DBD6C}" dt="2025-08-08T22:38:27.489" v="168" actId="20577"/>
      <pc:docMkLst>
        <pc:docMk/>
      </pc:docMkLst>
      <pc:sldChg chg="addSp modSp mod">
        <pc:chgData name="Kallum McDonald" userId="cdb08f8373754293" providerId="LiveId" clId="{5AAB583E-84AE-41D4-80BA-984EFC3DBD6C}" dt="2025-08-08T22:38:27.489" v="168" actId="20577"/>
        <pc:sldMkLst>
          <pc:docMk/>
          <pc:sldMk cId="33617179" sldId="319"/>
        </pc:sldMkLst>
        <pc:spChg chg="mod">
          <ac:chgData name="Kallum McDonald" userId="cdb08f8373754293" providerId="LiveId" clId="{5AAB583E-84AE-41D4-80BA-984EFC3DBD6C}" dt="2025-08-08T22:35:58.374" v="3" actId="1076"/>
          <ac:spMkLst>
            <pc:docMk/>
            <pc:sldMk cId="33617179" sldId="319"/>
            <ac:spMk id="4" creationId="{62E17123-0755-66BD-E7F3-C73D07B31EEB}"/>
          </ac:spMkLst>
        </pc:spChg>
        <pc:spChg chg="add mod">
          <ac:chgData name="Kallum McDonald" userId="cdb08f8373754293" providerId="LiveId" clId="{5AAB583E-84AE-41D4-80BA-984EFC3DBD6C}" dt="2025-08-08T22:38:27.489" v="168" actId="20577"/>
          <ac:spMkLst>
            <pc:docMk/>
            <pc:sldMk cId="33617179" sldId="319"/>
            <ac:spMk id="5" creationId="{06897A91-D575-A998-EC77-7D98ECB5501E}"/>
          </ac:spMkLst>
        </pc:spChg>
        <pc:picChg chg="mod">
          <ac:chgData name="Kallum McDonald" userId="cdb08f8373754293" providerId="LiveId" clId="{5AAB583E-84AE-41D4-80BA-984EFC3DBD6C}" dt="2025-08-08T22:35:53.120" v="1" actId="1076"/>
          <ac:picMkLst>
            <pc:docMk/>
            <pc:sldMk cId="33617179" sldId="319"/>
            <ac:picMk id="2" creationId="{D15CD8BD-2BC7-2B34-3D4A-077C0D8A3583}"/>
          </ac:picMkLst>
        </pc:picChg>
        <pc:picChg chg="mod">
          <ac:chgData name="Kallum McDonald" userId="cdb08f8373754293" providerId="LiveId" clId="{5AAB583E-84AE-41D4-80BA-984EFC3DBD6C}" dt="2025-08-08T22:35:51.293" v="0" actId="1076"/>
          <ac:picMkLst>
            <pc:docMk/>
            <pc:sldMk cId="33617179" sldId="319"/>
            <ac:picMk id="3" creationId="{961209A0-7369-0A44-2044-A5E871B08218}"/>
          </ac:picMkLst>
        </pc:picChg>
      </pc:sldChg>
    </pc:docChg>
  </pc:docChgLst>
  <pc:docChgLst>
    <pc:chgData name="Kallum Mcdonald" userId="mWY3GeS7O/iMbT7L+6cOqQl62vseXF3HxlzYOwaq1YE=" providerId="None" clId="Web-{0E8BAF77-3B5F-4B7D-9680-EEB05A5ED7F4}"/>
    <pc:docChg chg="addSld delSld modSld sldOrd">
      <pc:chgData name="Kallum Mcdonald" userId="mWY3GeS7O/iMbT7L+6cOqQl62vseXF3HxlzYOwaq1YE=" providerId="None" clId="Web-{0E8BAF77-3B5F-4B7D-9680-EEB05A5ED7F4}" dt="2025-05-05T20:35:30.862" v="889" actId="1076"/>
      <pc:docMkLst>
        <pc:docMk/>
      </pc:docMkLst>
      <pc:sldChg chg="delSp del">
        <pc:chgData name="Kallum Mcdonald" userId="mWY3GeS7O/iMbT7L+6cOqQl62vseXF3HxlzYOwaq1YE=" providerId="None" clId="Web-{0E8BAF77-3B5F-4B7D-9680-EEB05A5ED7F4}" dt="2025-05-05T16:48:50.381" v="68"/>
        <pc:sldMkLst>
          <pc:docMk/>
          <pc:sldMk cId="2252527477" sldId="256"/>
        </pc:sldMkLst>
      </pc:sldChg>
      <pc:sldChg chg="modSp">
        <pc:chgData name="Kallum Mcdonald" userId="mWY3GeS7O/iMbT7L+6cOqQl62vseXF3HxlzYOwaq1YE=" providerId="None" clId="Web-{0E8BAF77-3B5F-4B7D-9680-EEB05A5ED7F4}" dt="2025-05-05T17:04:21.323" v="190" actId="1076"/>
        <pc:sldMkLst>
          <pc:docMk/>
          <pc:sldMk cId="2379868321" sldId="276"/>
        </pc:sldMkLst>
      </pc:sldChg>
      <pc:sldChg chg="modSp">
        <pc:chgData name="Kallum Mcdonald" userId="mWY3GeS7O/iMbT7L+6cOqQl62vseXF3HxlzYOwaq1YE=" providerId="None" clId="Web-{0E8BAF77-3B5F-4B7D-9680-EEB05A5ED7F4}" dt="2025-05-05T17:06:32.052" v="227" actId="20577"/>
        <pc:sldMkLst>
          <pc:docMk/>
          <pc:sldMk cId="265080186" sldId="318"/>
        </pc:sldMkLst>
      </pc:sldChg>
      <pc:sldChg chg="modSp">
        <pc:chgData name="Kallum Mcdonald" userId="mWY3GeS7O/iMbT7L+6cOqQl62vseXF3HxlzYOwaq1YE=" providerId="None" clId="Web-{0E8BAF77-3B5F-4B7D-9680-EEB05A5ED7F4}" dt="2025-05-05T16:53:36.243" v="73" actId="20577"/>
        <pc:sldMkLst>
          <pc:docMk/>
          <pc:sldMk cId="2687909885" sldId="883"/>
        </pc:sldMkLst>
      </pc:sldChg>
      <pc:sldChg chg="ord">
        <pc:chgData name="Kallum Mcdonald" userId="mWY3GeS7O/iMbT7L+6cOqQl62vseXF3HxlzYOwaq1YE=" providerId="None" clId="Web-{0E8BAF77-3B5F-4B7D-9680-EEB05A5ED7F4}" dt="2025-05-05T16:53:58.385" v="74"/>
        <pc:sldMkLst>
          <pc:docMk/>
          <pc:sldMk cId="1098904877" sldId="912"/>
        </pc:sldMkLst>
      </pc:sldChg>
      <pc:sldChg chg="del">
        <pc:chgData name="Kallum Mcdonald" userId="mWY3GeS7O/iMbT7L+6cOqQl62vseXF3HxlzYOwaq1YE=" providerId="None" clId="Web-{0E8BAF77-3B5F-4B7D-9680-EEB05A5ED7F4}" dt="2025-05-05T17:04:40.012" v="191"/>
        <pc:sldMkLst>
          <pc:docMk/>
          <pc:sldMk cId="1399978844" sldId="913"/>
        </pc:sldMkLst>
      </pc:sldChg>
      <pc:sldChg chg="addSp delSp modSp add">
        <pc:chgData name="Kallum Mcdonald" userId="mWY3GeS7O/iMbT7L+6cOqQl62vseXF3HxlzYOwaq1YE=" providerId="None" clId="Web-{0E8BAF77-3B5F-4B7D-9680-EEB05A5ED7F4}" dt="2025-05-05T16:49:40.772" v="72"/>
        <pc:sldMkLst>
          <pc:docMk/>
          <pc:sldMk cId="379561079" sldId="920"/>
        </pc:sldMkLst>
      </pc:sldChg>
      <pc:sldChg chg="modSp new">
        <pc:chgData name="Kallum Mcdonald" userId="mWY3GeS7O/iMbT7L+6cOqQl62vseXF3HxlzYOwaq1YE=" providerId="None" clId="Web-{0E8BAF77-3B5F-4B7D-9680-EEB05A5ED7F4}" dt="2025-05-05T17:02:34.581" v="165" actId="20577"/>
        <pc:sldMkLst>
          <pc:docMk/>
          <pc:sldMk cId="1477756224" sldId="921"/>
        </pc:sldMkLst>
      </pc:sldChg>
      <pc:sldChg chg="modSp new">
        <pc:chgData name="Kallum Mcdonald" userId="mWY3GeS7O/iMbT7L+6cOqQl62vseXF3HxlzYOwaq1YE=" providerId="None" clId="Web-{0E8BAF77-3B5F-4B7D-9680-EEB05A5ED7F4}" dt="2025-05-05T16:59:09.659" v="141" actId="20577"/>
        <pc:sldMkLst>
          <pc:docMk/>
          <pc:sldMk cId="333292440" sldId="922"/>
        </pc:sldMkLst>
      </pc:sldChg>
      <pc:sldChg chg="modSp new">
        <pc:chgData name="Kallum Mcdonald" userId="mWY3GeS7O/iMbT7L+6cOqQl62vseXF3HxlzYOwaq1YE=" providerId="None" clId="Web-{0E8BAF77-3B5F-4B7D-9680-EEB05A5ED7F4}" dt="2025-05-05T17:02:51.769" v="171" actId="20577"/>
        <pc:sldMkLst>
          <pc:docMk/>
          <pc:sldMk cId="3150001906" sldId="923"/>
        </pc:sldMkLst>
      </pc:sldChg>
      <pc:sldChg chg="modSp new">
        <pc:chgData name="Kallum Mcdonald" userId="mWY3GeS7O/iMbT7L+6cOqQl62vseXF3HxlzYOwaq1YE=" providerId="None" clId="Web-{0E8BAF77-3B5F-4B7D-9680-EEB05A5ED7F4}" dt="2025-05-05T17:03:01.161" v="175" actId="20577"/>
        <pc:sldMkLst>
          <pc:docMk/>
          <pc:sldMk cId="1579213017" sldId="924"/>
        </pc:sldMkLst>
      </pc:sldChg>
      <pc:sldChg chg="modSp add replId">
        <pc:chgData name="Kallum Mcdonald" userId="mWY3GeS7O/iMbT7L+6cOqQl62vseXF3HxlzYOwaq1YE=" providerId="None" clId="Web-{0E8BAF77-3B5F-4B7D-9680-EEB05A5ED7F4}" dt="2025-05-05T17:03:10.755" v="178" actId="20577"/>
        <pc:sldMkLst>
          <pc:docMk/>
          <pc:sldMk cId="3447264633" sldId="925"/>
        </pc:sldMkLst>
      </pc:sldChg>
      <pc:sldChg chg="modSp add ord replId">
        <pc:chgData name="Kallum Mcdonald" userId="mWY3GeS7O/iMbT7L+6cOqQl62vseXF3HxlzYOwaq1YE=" providerId="None" clId="Web-{0E8BAF77-3B5F-4B7D-9680-EEB05A5ED7F4}" dt="2025-05-05T17:03:19.756" v="182" actId="20577"/>
        <pc:sldMkLst>
          <pc:docMk/>
          <pc:sldMk cId="3784726467" sldId="926"/>
        </pc:sldMkLst>
      </pc:sldChg>
      <pc:sldChg chg="modSp add replId">
        <pc:chgData name="Kallum Mcdonald" userId="mWY3GeS7O/iMbT7L+6cOqQl62vseXF3HxlzYOwaq1YE=" providerId="None" clId="Web-{0E8BAF77-3B5F-4B7D-9680-EEB05A5ED7F4}" dt="2025-05-05T17:03:30.991" v="185" actId="20577"/>
        <pc:sldMkLst>
          <pc:docMk/>
          <pc:sldMk cId="1478853933" sldId="927"/>
        </pc:sldMkLst>
      </pc:sldChg>
      <pc:sldChg chg="new del ord">
        <pc:chgData name="Kallum Mcdonald" userId="mWY3GeS7O/iMbT7L+6cOqQl62vseXF3HxlzYOwaq1YE=" providerId="None" clId="Web-{0E8BAF77-3B5F-4B7D-9680-EEB05A5ED7F4}" dt="2025-05-05T17:05:09.608" v="195"/>
        <pc:sldMkLst>
          <pc:docMk/>
          <pc:sldMk cId="104515232" sldId="928"/>
        </pc:sldMkLst>
      </pc:sldChg>
      <pc:sldChg chg="addSp delSp modSp add replId">
        <pc:chgData name="Kallum Mcdonald" userId="mWY3GeS7O/iMbT7L+6cOqQl62vseXF3HxlzYOwaq1YE=" providerId="None" clId="Web-{0E8BAF77-3B5F-4B7D-9680-EEB05A5ED7F4}" dt="2025-05-05T20:35:30.862" v="889" actId="1076"/>
        <pc:sldMkLst>
          <pc:docMk/>
          <pc:sldMk cId="2538219985" sldId="929"/>
        </pc:sldMkLst>
      </pc:sldChg>
      <pc:sldChg chg="addSp delSp modSp add del replId">
        <pc:chgData name="Kallum Mcdonald" userId="mWY3GeS7O/iMbT7L+6cOqQl62vseXF3HxlzYOwaq1YE=" providerId="None" clId="Web-{0E8BAF77-3B5F-4B7D-9680-EEB05A5ED7F4}" dt="2025-05-05T20:29:28.761" v="792" actId="20577"/>
        <pc:sldMkLst>
          <pc:docMk/>
          <pc:sldMk cId="2391738233" sldId="930"/>
        </pc:sldMkLst>
      </pc:sldChg>
      <pc:sldChg chg="new del">
        <pc:chgData name="Kallum Mcdonald" userId="mWY3GeS7O/iMbT7L+6cOqQl62vseXF3HxlzYOwaq1YE=" providerId="None" clId="Web-{0E8BAF77-3B5F-4B7D-9680-EEB05A5ED7F4}" dt="2025-05-05T18:11:55.974" v="229"/>
        <pc:sldMkLst>
          <pc:docMk/>
          <pc:sldMk cId="978650626" sldId="931"/>
        </pc:sldMkLst>
      </pc:sldChg>
      <pc:sldChg chg="addSp modSp add replId">
        <pc:chgData name="Kallum Mcdonald" userId="mWY3GeS7O/iMbT7L+6cOqQl62vseXF3HxlzYOwaq1YE=" providerId="None" clId="Web-{0E8BAF77-3B5F-4B7D-9680-EEB05A5ED7F4}" dt="2025-05-05T20:28:51.039" v="710" actId="20577"/>
        <pc:sldMkLst>
          <pc:docMk/>
          <pc:sldMk cId="533267569" sldId="932"/>
        </pc:sldMkLst>
      </pc:sldChg>
    </pc:docChg>
  </pc:docChgLst>
  <pc:docChgLst>
    <pc:chgData name="Kallum Mcdonald" userId="mWY3GeS7O/iMbT7L+6cOqQl62vseXF3HxlzYOwaq1YE=" providerId="None" clId="Web-{A3F4DEE2-0596-46ED-BC08-85F915EDDCEE}"/>
    <pc:docChg chg="addSld delSld modSld sldOrd">
      <pc:chgData name="Kallum Mcdonald" userId="mWY3GeS7O/iMbT7L+6cOqQl62vseXF3HxlzYOwaq1YE=" providerId="None" clId="Web-{A3F4DEE2-0596-46ED-BC08-85F915EDDCEE}" dt="2025-05-08T06:03:37.755" v="1201" actId="14100"/>
      <pc:docMkLst>
        <pc:docMk/>
      </pc:docMkLst>
      <pc:sldChg chg="modSp">
        <pc:chgData name="Kallum Mcdonald" userId="mWY3GeS7O/iMbT7L+6cOqQl62vseXF3HxlzYOwaq1YE=" providerId="None" clId="Web-{A3F4DEE2-0596-46ED-BC08-85F915EDDCEE}" dt="2025-05-08T06:03:37.755" v="1201" actId="14100"/>
        <pc:sldMkLst>
          <pc:docMk/>
          <pc:sldMk cId="323668004" sldId="274"/>
        </pc:sldMkLst>
      </pc:sldChg>
      <pc:sldChg chg="modSp">
        <pc:chgData name="Kallum Mcdonald" userId="mWY3GeS7O/iMbT7L+6cOqQl62vseXF3HxlzYOwaq1YE=" providerId="None" clId="Web-{A3F4DEE2-0596-46ED-BC08-85F915EDDCEE}" dt="2025-05-08T05:55:30.161" v="1099" actId="1076"/>
        <pc:sldMkLst>
          <pc:docMk/>
          <pc:sldMk cId="2379868321" sldId="276"/>
        </pc:sldMkLst>
      </pc:sldChg>
      <pc:sldChg chg="modSp add">
        <pc:chgData name="Kallum Mcdonald" userId="mWY3GeS7O/iMbT7L+6cOqQl62vseXF3HxlzYOwaq1YE=" providerId="None" clId="Web-{A3F4DEE2-0596-46ED-BC08-85F915EDDCEE}" dt="2025-05-08T05:56:48.286" v="1106" actId="20577"/>
        <pc:sldMkLst>
          <pc:docMk/>
          <pc:sldMk cId="2976513535" sldId="285"/>
        </pc:sldMkLst>
      </pc:sldChg>
      <pc:sldChg chg="del">
        <pc:chgData name="Kallum Mcdonald" userId="mWY3GeS7O/iMbT7L+6cOqQl62vseXF3HxlzYOwaq1YE=" providerId="None" clId="Web-{A3F4DEE2-0596-46ED-BC08-85F915EDDCEE}" dt="2025-05-08T05:56:44.364" v="1101"/>
        <pc:sldMkLst>
          <pc:docMk/>
          <pc:sldMk cId="265080186" sldId="318"/>
        </pc:sldMkLst>
      </pc:sldChg>
      <pc:sldChg chg="ord">
        <pc:chgData name="Kallum Mcdonald" userId="mWY3GeS7O/iMbT7L+6cOqQl62vseXF3HxlzYOwaq1YE=" providerId="None" clId="Web-{A3F4DEE2-0596-46ED-BC08-85F915EDDCEE}" dt="2025-05-08T06:02:20.676" v="1199"/>
        <pc:sldMkLst>
          <pc:docMk/>
          <pc:sldMk cId="33617179" sldId="319"/>
        </pc:sldMkLst>
      </pc:sldChg>
      <pc:sldChg chg="ord">
        <pc:chgData name="Kallum Mcdonald" userId="mWY3GeS7O/iMbT7L+6cOqQl62vseXF3HxlzYOwaq1YE=" providerId="None" clId="Web-{A3F4DEE2-0596-46ED-BC08-85F915EDDCEE}" dt="2025-05-08T06:02:22.489" v="1200"/>
        <pc:sldMkLst>
          <pc:docMk/>
          <pc:sldMk cId="185831912" sldId="320"/>
        </pc:sldMkLst>
      </pc:sldChg>
      <pc:sldChg chg="addSp modSp">
        <pc:chgData name="Kallum Mcdonald" userId="mWY3GeS7O/iMbT7L+6cOqQl62vseXF3HxlzYOwaq1YE=" providerId="None" clId="Web-{A3F4DEE2-0596-46ED-BC08-85F915EDDCEE}" dt="2025-05-08T05:52:37.505" v="929" actId="14100"/>
        <pc:sldMkLst>
          <pc:docMk/>
          <pc:sldMk cId="333292440" sldId="922"/>
        </pc:sldMkLst>
      </pc:sldChg>
      <pc:sldChg chg="modSp">
        <pc:chgData name="Kallum Mcdonald" userId="mWY3GeS7O/iMbT7L+6cOqQl62vseXF3HxlzYOwaq1YE=" providerId="None" clId="Web-{A3F4DEE2-0596-46ED-BC08-85F915EDDCEE}" dt="2025-05-08T05:53:08.723" v="947" actId="20577"/>
        <pc:sldMkLst>
          <pc:docMk/>
          <pc:sldMk cId="3150001906" sldId="923"/>
        </pc:sldMkLst>
      </pc:sldChg>
      <pc:sldChg chg="modSp">
        <pc:chgData name="Kallum Mcdonald" userId="mWY3GeS7O/iMbT7L+6cOqQl62vseXF3HxlzYOwaq1YE=" providerId="None" clId="Web-{A3F4DEE2-0596-46ED-BC08-85F915EDDCEE}" dt="2025-05-08T05:53:29.895" v="982" actId="20577"/>
        <pc:sldMkLst>
          <pc:docMk/>
          <pc:sldMk cId="1579213017" sldId="924"/>
        </pc:sldMkLst>
      </pc:sldChg>
      <pc:sldChg chg="modSp">
        <pc:chgData name="Kallum Mcdonald" userId="mWY3GeS7O/iMbT7L+6cOqQl62vseXF3HxlzYOwaq1YE=" providerId="None" clId="Web-{A3F4DEE2-0596-46ED-BC08-85F915EDDCEE}" dt="2025-05-08T05:53:49.145" v="1009" actId="20577"/>
        <pc:sldMkLst>
          <pc:docMk/>
          <pc:sldMk cId="3447264633" sldId="925"/>
        </pc:sldMkLst>
      </pc:sldChg>
      <pc:sldChg chg="modSp">
        <pc:chgData name="Kallum Mcdonald" userId="mWY3GeS7O/iMbT7L+6cOqQl62vseXF3HxlzYOwaq1YE=" providerId="None" clId="Web-{A3F4DEE2-0596-46ED-BC08-85F915EDDCEE}" dt="2025-05-08T05:54:31.926" v="1055" actId="20577"/>
        <pc:sldMkLst>
          <pc:docMk/>
          <pc:sldMk cId="3784726467" sldId="926"/>
        </pc:sldMkLst>
      </pc:sldChg>
      <pc:sldChg chg="modSp">
        <pc:chgData name="Kallum Mcdonald" userId="mWY3GeS7O/iMbT7L+6cOqQl62vseXF3HxlzYOwaq1YE=" providerId="None" clId="Web-{A3F4DEE2-0596-46ED-BC08-85F915EDDCEE}" dt="2025-05-08T05:55:11.567" v="1096" actId="20577"/>
        <pc:sldMkLst>
          <pc:docMk/>
          <pc:sldMk cId="1478853933" sldId="927"/>
        </pc:sldMkLst>
      </pc:sldChg>
      <pc:sldChg chg="modSp">
        <pc:chgData name="Kallum Mcdonald" userId="mWY3GeS7O/iMbT7L+6cOqQl62vseXF3HxlzYOwaq1YE=" providerId="None" clId="Web-{A3F4DEE2-0596-46ED-BC08-85F915EDDCEE}" dt="2025-05-08T05:57:55.380" v="1198" actId="20577"/>
        <pc:sldMkLst>
          <pc:docMk/>
          <pc:sldMk cId="2538219985" sldId="929"/>
        </pc:sldMkLst>
      </pc:sldChg>
      <pc:sldChg chg="addSp modSp">
        <pc:chgData name="Kallum Mcdonald" userId="mWY3GeS7O/iMbT7L+6cOqQl62vseXF3HxlzYOwaq1YE=" providerId="None" clId="Web-{A3F4DEE2-0596-46ED-BC08-85F915EDDCEE}" dt="2025-05-08T05:37:50.536" v="311" actId="20577"/>
        <pc:sldMkLst>
          <pc:docMk/>
          <pc:sldMk cId="4171965047" sldId="933"/>
        </pc:sldMkLst>
      </pc:sldChg>
      <pc:sldChg chg="addSp modSp">
        <pc:chgData name="Kallum Mcdonald" userId="mWY3GeS7O/iMbT7L+6cOqQl62vseXF3HxlzYOwaq1YE=" providerId="None" clId="Web-{A3F4DEE2-0596-46ED-BC08-85F915EDDCEE}" dt="2025-05-08T05:44:59.036" v="363" actId="20577"/>
        <pc:sldMkLst>
          <pc:docMk/>
          <pc:sldMk cId="1608766932" sldId="934"/>
        </pc:sldMkLst>
      </pc:sldChg>
      <pc:sldChg chg="addSp modSp">
        <pc:chgData name="Kallum Mcdonald" userId="mWY3GeS7O/iMbT7L+6cOqQl62vseXF3HxlzYOwaq1YE=" providerId="None" clId="Web-{A3F4DEE2-0596-46ED-BC08-85F915EDDCEE}" dt="2025-05-08T05:47:11.973" v="516" actId="14100"/>
        <pc:sldMkLst>
          <pc:docMk/>
          <pc:sldMk cId="819111234" sldId="935"/>
        </pc:sldMkLst>
      </pc:sldChg>
      <pc:sldChg chg="addSp modSp">
        <pc:chgData name="Kallum Mcdonald" userId="mWY3GeS7O/iMbT7L+6cOqQl62vseXF3HxlzYOwaq1YE=" providerId="None" clId="Web-{A3F4DEE2-0596-46ED-BC08-85F915EDDCEE}" dt="2025-05-08T05:50:18.379" v="778" actId="20577"/>
        <pc:sldMkLst>
          <pc:docMk/>
          <pc:sldMk cId="3204555549" sldId="936"/>
        </pc:sldMkLst>
      </pc:sldChg>
    </pc:docChg>
  </pc:docChgLst>
  <pc:docChgLst>
    <pc:chgData name="Kallum Mcdonald" userId="mWY3GeS7O/iMbT7L+6cOqQl62vseXF3HxlzYOwaq1YE=" providerId="None" clId="Web-{0030A716-9277-4C70-BB98-46B17D93069D}"/>
    <pc:docChg chg="addSld delSld modSld modSection">
      <pc:chgData name="Kallum Mcdonald" userId="mWY3GeS7O/iMbT7L+6cOqQl62vseXF3HxlzYOwaq1YE=" providerId="None" clId="Web-{0030A716-9277-4C70-BB98-46B17D93069D}" dt="2025-05-01T16:58:21.159" v="38" actId="20577"/>
      <pc:docMkLst>
        <pc:docMk/>
      </pc:docMkLst>
      <pc:sldChg chg="modSp">
        <pc:chgData name="Kallum Mcdonald" userId="mWY3GeS7O/iMbT7L+6cOqQl62vseXF3HxlzYOwaq1YE=" providerId="None" clId="Web-{0030A716-9277-4C70-BB98-46B17D93069D}" dt="2025-05-01T16:58:21.159" v="38" actId="20577"/>
        <pc:sldMkLst>
          <pc:docMk/>
          <pc:sldMk cId="2252527477" sldId="256"/>
        </pc:sldMkLst>
      </pc:sldChg>
      <pc:sldChg chg="add del">
        <pc:chgData name="Kallum Mcdonald" userId="mWY3GeS7O/iMbT7L+6cOqQl62vseXF3HxlzYOwaq1YE=" providerId="None" clId="Web-{0030A716-9277-4C70-BB98-46B17D93069D}" dt="2025-05-01T16:58:08.627" v="29"/>
        <pc:sldMkLst>
          <pc:docMk/>
          <pc:sldMk cId="2828249563" sldId="886"/>
        </pc:sldMkLst>
      </pc:sldChg>
    </pc:docChg>
  </pc:docChgLst>
  <pc:docChgLst>
    <pc:chgData name="Kallum Mcdonald" userId="mWY3GeS7O/iMbT7L+6cOqQl62vseXF3HxlzYOwaq1YE=" providerId="None" clId="Web-{CFA9539A-3273-462D-8308-DAD8CE139DCF}"/>
    <pc:docChg chg="addSld modSld">
      <pc:chgData name="Kallum Mcdonald" userId="mWY3GeS7O/iMbT7L+6cOqQl62vseXF3HxlzYOwaq1YE=" providerId="None" clId="Web-{CFA9539A-3273-462D-8308-DAD8CE139DCF}" dt="2025-05-15T05:35:50.842" v="92" actId="20577"/>
      <pc:docMkLst>
        <pc:docMk/>
      </pc:docMkLst>
      <pc:sldChg chg="modSp new">
        <pc:chgData name="Kallum Mcdonald" userId="mWY3GeS7O/iMbT7L+6cOqQl62vseXF3HxlzYOwaq1YE=" providerId="None" clId="Web-{CFA9539A-3273-462D-8308-DAD8CE139DCF}" dt="2025-05-15T05:35:37.326" v="55" actId="20577"/>
        <pc:sldMkLst>
          <pc:docMk/>
          <pc:sldMk cId="2722325578" sldId="937"/>
        </pc:sldMkLst>
      </pc:sldChg>
      <pc:sldChg chg="modSp new">
        <pc:chgData name="Kallum Mcdonald" userId="mWY3GeS7O/iMbT7L+6cOqQl62vseXF3HxlzYOwaq1YE=" providerId="None" clId="Web-{CFA9539A-3273-462D-8308-DAD8CE139DCF}" dt="2025-05-15T05:35:50.842" v="92" actId="20577"/>
        <pc:sldMkLst>
          <pc:docMk/>
          <pc:sldMk cId="1322518976" sldId="938"/>
        </pc:sldMkLst>
      </pc:sldChg>
    </pc:docChg>
  </pc:docChgLst>
  <pc:docChgLst>
    <pc:chgData name="Kallum Mcdonald" userId="mWY3GeS7O/iMbT7L+6cOqQl62vseXF3HxlzYOwaq1YE=" providerId="None" clId="Web-{8C24ED1D-F729-4D87-9A55-F1ACACBF6BA5}"/>
    <pc:docChg chg="addSld delSld modSld">
      <pc:chgData name="Kallum Mcdonald" userId="mWY3GeS7O/iMbT7L+6cOqQl62vseXF3HxlzYOwaq1YE=" providerId="None" clId="Web-{8C24ED1D-F729-4D87-9A55-F1ACACBF6BA5}" dt="2025-05-29T05:53:14.978" v="182"/>
      <pc:docMkLst>
        <pc:docMk/>
      </pc:docMkLst>
      <pc:sldChg chg="add">
        <pc:chgData name="Kallum Mcdonald" userId="mWY3GeS7O/iMbT7L+6cOqQl62vseXF3HxlzYOwaq1YE=" providerId="None" clId="Web-{8C24ED1D-F729-4D87-9A55-F1ACACBF6BA5}" dt="2025-05-29T05:48:31.161" v="178"/>
        <pc:sldMkLst>
          <pc:docMk/>
          <pc:sldMk cId="0" sldId="258"/>
        </pc:sldMkLst>
      </pc:sldChg>
      <pc:sldChg chg="add del">
        <pc:chgData name="Kallum Mcdonald" userId="mWY3GeS7O/iMbT7L+6cOqQl62vseXF3HxlzYOwaq1YE=" providerId="None" clId="Web-{8C24ED1D-F729-4D87-9A55-F1ACACBF6BA5}" dt="2025-05-29T05:53:11.993" v="181"/>
        <pc:sldMkLst>
          <pc:docMk/>
          <pc:sldMk cId="1264837096" sldId="290"/>
        </pc:sldMkLst>
      </pc:sldChg>
      <pc:sldChg chg="add">
        <pc:chgData name="Kallum Mcdonald" userId="mWY3GeS7O/iMbT7L+6cOqQl62vseXF3HxlzYOwaq1YE=" providerId="None" clId="Web-{8C24ED1D-F729-4D87-9A55-F1ACACBF6BA5}" dt="2025-05-29T05:48:13.488" v="177"/>
        <pc:sldMkLst>
          <pc:docMk/>
          <pc:sldMk cId="47340107" sldId="902"/>
        </pc:sldMkLst>
      </pc:sldChg>
      <pc:sldChg chg="delSp del delAnim">
        <pc:chgData name="Kallum Mcdonald" userId="mWY3GeS7O/iMbT7L+6cOqQl62vseXF3HxlzYOwaq1YE=" providerId="None" clId="Web-{8C24ED1D-F729-4D87-9A55-F1ACACBF6BA5}" dt="2025-05-29T05:44:40.910" v="2"/>
        <pc:sldMkLst>
          <pc:docMk/>
          <pc:sldMk cId="2065078046" sldId="940"/>
        </pc:sldMkLst>
      </pc:sldChg>
      <pc:sldChg chg="add">
        <pc:chgData name="Kallum Mcdonald" userId="mWY3GeS7O/iMbT7L+6cOqQl62vseXF3HxlzYOwaq1YE=" providerId="None" clId="Web-{8C24ED1D-F729-4D87-9A55-F1ACACBF6BA5}" dt="2025-05-29T05:44:35.910" v="1"/>
        <pc:sldMkLst>
          <pc:docMk/>
          <pc:sldMk cId="1901307238" sldId="941"/>
        </pc:sldMkLst>
      </pc:sldChg>
      <pc:sldChg chg="modSp new">
        <pc:chgData name="Kallum Mcdonald" userId="mWY3GeS7O/iMbT7L+6cOqQl62vseXF3HxlzYOwaq1YE=" providerId="None" clId="Web-{8C24ED1D-F729-4D87-9A55-F1ACACBF6BA5}" dt="2025-05-29T05:47:22.140" v="176" actId="20577"/>
        <pc:sldMkLst>
          <pc:docMk/>
          <pc:sldMk cId="1637751066" sldId="942"/>
        </pc:sldMkLst>
      </pc:sldChg>
      <pc:sldChg chg="add del">
        <pc:chgData name="Kallum Mcdonald" userId="mWY3GeS7O/iMbT7L+6cOqQl62vseXF3HxlzYOwaq1YE=" providerId="None" clId="Web-{8C24ED1D-F729-4D87-9A55-F1ACACBF6BA5}" dt="2025-05-29T05:53:14.978" v="182"/>
        <pc:sldMkLst>
          <pc:docMk/>
          <pc:sldMk cId="160251876" sldId="943"/>
        </pc:sldMkLst>
      </pc:sldChg>
    </pc:docChg>
  </pc:docChgLst>
  <pc:docChgLst>
    <pc:chgData name="Kallum Mcdonald" userId="mWY3GeS7O/iMbT7L+6cOqQl62vseXF3HxlzYOwaq1YE=" providerId="None" clId="Web-{C7B12A73-9070-4FAE-93FA-18EFA45653EB}"/>
    <pc:docChg chg="addSld modSld">
      <pc:chgData name="Kallum Mcdonald" userId="mWY3GeS7O/iMbT7L+6cOqQl62vseXF3HxlzYOwaq1YE=" providerId="None" clId="Web-{C7B12A73-9070-4FAE-93FA-18EFA45653EB}" dt="2025-05-07T05:08:31.058" v="255" actId="20577"/>
      <pc:docMkLst>
        <pc:docMk/>
      </pc:docMkLst>
      <pc:sldChg chg="modSp new">
        <pc:chgData name="Kallum Mcdonald" userId="mWY3GeS7O/iMbT7L+6cOqQl62vseXF3HxlzYOwaq1YE=" providerId="None" clId="Web-{C7B12A73-9070-4FAE-93FA-18EFA45653EB}" dt="2025-05-07T05:06:00.477" v="62" actId="20577"/>
        <pc:sldMkLst>
          <pc:docMk/>
          <pc:sldMk cId="4171965047" sldId="933"/>
        </pc:sldMkLst>
      </pc:sldChg>
      <pc:sldChg chg="modSp new">
        <pc:chgData name="Kallum Mcdonald" userId="mWY3GeS7O/iMbT7L+6cOqQl62vseXF3HxlzYOwaq1YE=" providerId="None" clId="Web-{C7B12A73-9070-4FAE-93FA-18EFA45653EB}" dt="2025-05-07T05:06:40.821" v="98" actId="20577"/>
        <pc:sldMkLst>
          <pc:docMk/>
          <pc:sldMk cId="1608766932" sldId="934"/>
        </pc:sldMkLst>
      </pc:sldChg>
      <pc:sldChg chg="modSp new">
        <pc:chgData name="Kallum Mcdonald" userId="mWY3GeS7O/iMbT7L+6cOqQl62vseXF3HxlzYOwaq1YE=" providerId="None" clId="Web-{C7B12A73-9070-4FAE-93FA-18EFA45653EB}" dt="2025-05-07T05:07:03.462" v="117" actId="20577"/>
        <pc:sldMkLst>
          <pc:docMk/>
          <pc:sldMk cId="819111234" sldId="935"/>
        </pc:sldMkLst>
      </pc:sldChg>
      <pc:sldChg chg="modSp new">
        <pc:chgData name="Kallum Mcdonald" userId="mWY3GeS7O/iMbT7L+6cOqQl62vseXF3HxlzYOwaq1YE=" providerId="None" clId="Web-{C7B12A73-9070-4FAE-93FA-18EFA45653EB}" dt="2025-05-07T05:08:31.058" v="255" actId="20577"/>
        <pc:sldMkLst>
          <pc:docMk/>
          <pc:sldMk cId="3204555549" sldId="936"/>
        </pc:sldMkLst>
      </pc:sldChg>
    </pc:docChg>
  </pc:docChgLst>
  <pc:docChgLst>
    <pc:chgData name="Kallum Mcdonald" userId="mWY3GeS7O/iMbT7L+6cOqQl62vseXF3HxlzYOwaq1YE=" providerId="None" clId="Web-{8EAC5CA8-75D6-4D64-BD94-67C7BADF8244}"/>
    <pc:docChg chg="addSld modSld">
      <pc:chgData name="Kallum Mcdonald" userId="mWY3GeS7O/iMbT7L+6cOqQl62vseXF3HxlzYOwaq1YE=" providerId="None" clId="Web-{8EAC5CA8-75D6-4D64-BD94-67C7BADF8244}" dt="2025-05-18T16:25:16.691" v="677" actId="20577"/>
      <pc:docMkLst>
        <pc:docMk/>
      </pc:docMkLst>
      <pc:sldChg chg="addSp modSp">
        <pc:chgData name="Kallum Mcdonald" userId="mWY3GeS7O/iMbT7L+6cOqQl62vseXF3HxlzYOwaq1YE=" providerId="None" clId="Web-{8EAC5CA8-75D6-4D64-BD94-67C7BADF8244}" dt="2025-05-18T15:51:01.645" v="178" actId="20577"/>
        <pc:sldMkLst>
          <pc:docMk/>
          <pc:sldMk cId="2722325578" sldId="937"/>
        </pc:sldMkLst>
      </pc:sldChg>
      <pc:sldChg chg="addSp delSp modSp">
        <pc:chgData name="Kallum Mcdonald" userId="mWY3GeS7O/iMbT7L+6cOqQl62vseXF3HxlzYOwaq1YE=" providerId="None" clId="Web-{8EAC5CA8-75D6-4D64-BD94-67C7BADF8244}" dt="2025-05-18T15:59:00.240" v="362" actId="14100"/>
        <pc:sldMkLst>
          <pc:docMk/>
          <pc:sldMk cId="1322518976" sldId="938"/>
        </pc:sldMkLst>
      </pc:sldChg>
      <pc:sldChg chg="addSp modSp new">
        <pc:chgData name="Kallum Mcdonald" userId="mWY3GeS7O/iMbT7L+6cOqQl62vseXF3HxlzYOwaq1YE=" providerId="None" clId="Web-{8EAC5CA8-75D6-4D64-BD94-67C7BADF8244}" dt="2025-05-18T16:25:16.691" v="677" actId="20577"/>
        <pc:sldMkLst>
          <pc:docMk/>
          <pc:sldMk cId="4125374709" sldId="939"/>
        </pc:sldMkLst>
      </pc:sldChg>
    </pc:docChg>
  </pc:docChgLst>
  <pc:docChgLst>
    <pc:chgData name="Kallum Mcdonald" userId="mWY3GeS7O/iMbT7L+6cOqQl62vseXF3HxlzYOwaq1YE=" providerId="None" clId="Web-{11BE8AE1-D96F-4D2B-8712-60E037BAE61A}"/>
    <pc:docChg chg="modSld">
      <pc:chgData name="Kallum Mcdonald" userId="mWY3GeS7O/iMbT7L+6cOqQl62vseXF3HxlzYOwaq1YE=" providerId="None" clId="Web-{11BE8AE1-D96F-4D2B-8712-60E037BAE61A}" dt="2025-05-05T20:36:09.300" v="3" actId="1076"/>
      <pc:docMkLst>
        <pc:docMk/>
      </pc:docMkLst>
      <pc:sldChg chg="delSp modSp">
        <pc:chgData name="Kallum Mcdonald" userId="mWY3GeS7O/iMbT7L+6cOqQl62vseXF3HxlzYOwaq1YE=" providerId="None" clId="Web-{11BE8AE1-D96F-4D2B-8712-60E037BAE61A}" dt="2025-05-05T20:36:01.518" v="1" actId="1076"/>
        <pc:sldMkLst>
          <pc:docMk/>
          <pc:sldMk cId="379561079" sldId="920"/>
        </pc:sldMkLst>
      </pc:sldChg>
      <pc:sldChg chg="addSp modSp">
        <pc:chgData name="Kallum Mcdonald" userId="mWY3GeS7O/iMbT7L+6cOqQl62vseXF3HxlzYOwaq1YE=" providerId="None" clId="Web-{11BE8AE1-D96F-4D2B-8712-60E037BAE61A}" dt="2025-05-05T20:36:09.300" v="3" actId="1076"/>
        <pc:sldMkLst>
          <pc:docMk/>
          <pc:sldMk cId="2538219985" sldId="929"/>
        </pc:sldMkLst>
      </pc:sldChg>
    </pc:docChg>
  </pc:docChgLst>
  <pc:docChgLst>
    <pc:chgData name="Kallum Mcdonald" userId="mWY3GeS7O/iMbT7L+6cOqQl62vseXF3HxlzYOwaq1YE=" providerId="None" clId="Web-{02FE949A-8E6A-4865-BDE0-54694A6EC6CB}"/>
    <pc:docChg chg="addSld delSld modSld">
      <pc:chgData name="Kallum Mcdonald" userId="mWY3GeS7O/iMbT7L+6cOqQl62vseXF3HxlzYOwaq1YE=" providerId="None" clId="Web-{02FE949A-8E6A-4865-BDE0-54694A6EC6CB}" dt="2025-08-08T21:05:04.413" v="1009" actId="1076"/>
      <pc:docMkLst>
        <pc:docMk/>
      </pc:docMkLst>
      <pc:sldChg chg="addSp modSp">
        <pc:chgData name="Kallum Mcdonald" userId="mWY3GeS7O/iMbT7L+6cOqQl62vseXF3HxlzYOwaq1YE=" providerId="None" clId="Web-{02FE949A-8E6A-4865-BDE0-54694A6EC6CB}" dt="2025-08-08T20:59:29.343" v="976" actId="14100"/>
        <pc:sldMkLst>
          <pc:docMk/>
          <pc:sldMk cId="0" sldId="257"/>
        </pc:sldMkLst>
        <pc:picChg chg="mod modCrop">
          <ac:chgData name="Kallum Mcdonald" userId="mWY3GeS7O/iMbT7L+6cOqQl62vseXF3HxlzYOwaq1YE=" providerId="None" clId="Web-{02FE949A-8E6A-4865-BDE0-54694A6EC6CB}" dt="2025-08-08T20:59:24.046" v="972" actId="1076"/>
          <ac:picMkLst>
            <pc:docMk/>
            <pc:sldMk cId="0" sldId="257"/>
            <ac:picMk id="3" creationId="{09B8B9C8-3B19-06C4-0632-E163FFA5C1F4}"/>
          </ac:picMkLst>
        </pc:picChg>
        <pc:picChg chg="add mod">
          <ac:chgData name="Kallum Mcdonald" userId="mWY3GeS7O/iMbT7L+6cOqQl62vseXF3HxlzYOwaq1YE=" providerId="None" clId="Web-{02FE949A-8E6A-4865-BDE0-54694A6EC6CB}" dt="2025-08-08T20:59:29.343" v="976" actId="14100"/>
          <ac:picMkLst>
            <pc:docMk/>
            <pc:sldMk cId="0" sldId="257"/>
            <ac:picMk id="4" creationId="{73A4812B-D3A0-767D-86D0-9F951A5E96B5}"/>
          </ac:picMkLst>
        </pc:picChg>
        <pc:picChg chg="mod">
          <ac:chgData name="Kallum Mcdonald" userId="mWY3GeS7O/iMbT7L+6cOqQl62vseXF3HxlzYOwaq1YE=" providerId="None" clId="Web-{02FE949A-8E6A-4865-BDE0-54694A6EC6CB}" dt="2025-08-08T20:59:07.858" v="966" actId="1076"/>
          <ac:picMkLst>
            <pc:docMk/>
            <pc:sldMk cId="0" sldId="257"/>
            <ac:picMk id="5" creationId="{D8AB220D-ADED-B891-D588-0269C653394F}"/>
          </ac:picMkLst>
        </pc:picChg>
      </pc:sldChg>
      <pc:sldChg chg="del">
        <pc:chgData name="Kallum Mcdonald" userId="mWY3GeS7O/iMbT7L+6cOqQl62vseXF3HxlzYOwaq1YE=" providerId="None" clId="Web-{02FE949A-8E6A-4865-BDE0-54694A6EC6CB}" dt="2025-08-08T20:10:39.303" v="1"/>
        <pc:sldMkLst>
          <pc:docMk/>
          <pc:sldMk cId="0" sldId="258"/>
        </pc:sldMkLst>
      </pc:sldChg>
      <pc:sldChg chg="del">
        <pc:chgData name="Kallum Mcdonald" userId="mWY3GeS7O/iMbT7L+6cOqQl62vseXF3HxlzYOwaq1YE=" providerId="None" clId="Web-{02FE949A-8E6A-4865-BDE0-54694A6EC6CB}" dt="2025-08-08T20:10:36.303" v="0"/>
        <pc:sldMkLst>
          <pc:docMk/>
          <pc:sldMk cId="0" sldId="260"/>
        </pc:sldMkLst>
      </pc:sldChg>
      <pc:sldChg chg="del">
        <pc:chgData name="Kallum Mcdonald" userId="mWY3GeS7O/iMbT7L+6cOqQl62vseXF3HxlzYOwaq1YE=" providerId="None" clId="Web-{02FE949A-8E6A-4865-BDE0-54694A6EC6CB}" dt="2025-08-08T20:37:51.127" v="469"/>
        <pc:sldMkLst>
          <pc:docMk/>
          <pc:sldMk cId="1624392055" sldId="263"/>
        </pc:sldMkLst>
      </pc:sldChg>
      <pc:sldChg chg="del">
        <pc:chgData name="Kallum Mcdonald" userId="mWY3GeS7O/iMbT7L+6cOqQl62vseXF3HxlzYOwaq1YE=" providerId="None" clId="Web-{02FE949A-8E6A-4865-BDE0-54694A6EC6CB}" dt="2025-08-08T20:15:42.432" v="150"/>
        <pc:sldMkLst>
          <pc:docMk/>
          <pc:sldMk cId="2122543520" sldId="265"/>
        </pc:sldMkLst>
      </pc:sldChg>
      <pc:sldChg chg="del">
        <pc:chgData name="Kallum Mcdonald" userId="mWY3GeS7O/iMbT7L+6cOqQl62vseXF3HxlzYOwaq1YE=" providerId="None" clId="Web-{02FE949A-8E6A-4865-BDE0-54694A6EC6CB}" dt="2025-08-08T20:48:05.648" v="738"/>
        <pc:sldMkLst>
          <pc:docMk/>
          <pc:sldMk cId="1880803885" sldId="273"/>
        </pc:sldMkLst>
      </pc:sldChg>
      <pc:sldChg chg="del">
        <pc:chgData name="Kallum Mcdonald" userId="mWY3GeS7O/iMbT7L+6cOqQl62vseXF3HxlzYOwaq1YE=" providerId="None" clId="Web-{02FE949A-8E6A-4865-BDE0-54694A6EC6CB}" dt="2025-08-08T20:15:55.464" v="153"/>
        <pc:sldMkLst>
          <pc:docMk/>
          <pc:sldMk cId="323668004" sldId="274"/>
        </pc:sldMkLst>
      </pc:sldChg>
      <pc:sldChg chg="del">
        <pc:chgData name="Kallum Mcdonald" userId="mWY3GeS7O/iMbT7L+6cOqQl62vseXF3HxlzYOwaq1YE=" providerId="None" clId="Web-{02FE949A-8E6A-4865-BDE0-54694A6EC6CB}" dt="2025-08-08T20:15:45.573" v="151"/>
        <pc:sldMkLst>
          <pc:docMk/>
          <pc:sldMk cId="2379868321" sldId="276"/>
        </pc:sldMkLst>
      </pc:sldChg>
      <pc:sldChg chg="del">
        <pc:chgData name="Kallum Mcdonald" userId="mWY3GeS7O/iMbT7L+6cOqQl62vseXF3HxlzYOwaq1YE=" providerId="None" clId="Web-{02FE949A-8E6A-4865-BDE0-54694A6EC6CB}" dt="2025-08-08T20:15:41.307" v="149"/>
        <pc:sldMkLst>
          <pc:docMk/>
          <pc:sldMk cId="3478736907" sldId="278"/>
        </pc:sldMkLst>
      </pc:sldChg>
      <pc:sldChg chg="del">
        <pc:chgData name="Kallum Mcdonald" userId="mWY3GeS7O/iMbT7L+6cOqQl62vseXF3HxlzYOwaq1YE=" providerId="None" clId="Web-{02FE949A-8E6A-4865-BDE0-54694A6EC6CB}" dt="2025-08-08T20:12:07.226" v="68"/>
        <pc:sldMkLst>
          <pc:docMk/>
          <pc:sldMk cId="445358474" sldId="287"/>
        </pc:sldMkLst>
      </pc:sldChg>
      <pc:sldChg chg="del">
        <pc:chgData name="Kallum Mcdonald" userId="mWY3GeS7O/iMbT7L+6cOqQl62vseXF3HxlzYOwaq1YE=" providerId="None" clId="Web-{02FE949A-8E6A-4865-BDE0-54694A6EC6CB}" dt="2025-08-08T20:15:06.604" v="146"/>
        <pc:sldMkLst>
          <pc:docMk/>
          <pc:sldMk cId="1264837096" sldId="290"/>
        </pc:sldMkLst>
      </pc:sldChg>
      <pc:sldChg chg="addSp modSp">
        <pc:chgData name="Kallum Mcdonald" userId="mWY3GeS7O/iMbT7L+6cOqQl62vseXF3HxlzYOwaq1YE=" providerId="None" clId="Web-{02FE949A-8E6A-4865-BDE0-54694A6EC6CB}" dt="2025-08-08T20:55:55.428" v="909"/>
        <pc:sldMkLst>
          <pc:docMk/>
          <pc:sldMk cId="33617179" sldId="319"/>
        </pc:sldMkLst>
        <pc:spChg chg="mod">
          <ac:chgData name="Kallum Mcdonald" userId="mWY3GeS7O/iMbT7L+6cOqQl62vseXF3HxlzYOwaq1YE=" providerId="None" clId="Web-{02FE949A-8E6A-4865-BDE0-54694A6EC6CB}" dt="2025-08-08T20:55:53.693" v="908" actId="1076"/>
          <ac:spMkLst>
            <pc:docMk/>
            <pc:sldMk cId="33617179" sldId="319"/>
            <ac:spMk id="4" creationId="{62E17123-0755-66BD-E7F3-C73D07B31EEB}"/>
          </ac:spMkLst>
        </pc:spChg>
        <pc:spChg chg="add mod">
          <ac:chgData name="Kallum Mcdonald" userId="mWY3GeS7O/iMbT7L+6cOqQl62vseXF3HxlzYOwaq1YE=" providerId="None" clId="Web-{02FE949A-8E6A-4865-BDE0-54694A6EC6CB}" dt="2025-08-08T20:55:42.771" v="905" actId="20577"/>
          <ac:spMkLst>
            <pc:docMk/>
            <pc:sldMk cId="33617179" sldId="319"/>
            <ac:spMk id="6" creationId="{54EABEA7-FBCD-4241-1622-9BD090BDE019}"/>
          </ac:spMkLst>
        </pc:spChg>
        <pc:picChg chg="mod">
          <ac:chgData name="Kallum Mcdonald" userId="mWY3GeS7O/iMbT7L+6cOqQl62vseXF3HxlzYOwaq1YE=" providerId="None" clId="Web-{02FE949A-8E6A-4865-BDE0-54694A6EC6CB}" dt="2025-08-08T20:55:55.428" v="909"/>
          <ac:picMkLst>
            <pc:docMk/>
            <pc:sldMk cId="33617179" sldId="319"/>
            <ac:picMk id="2" creationId="{D15CD8BD-2BC7-2B34-3D4A-077C0D8A3583}"/>
          </ac:picMkLst>
        </pc:picChg>
        <pc:picChg chg="mod">
          <ac:chgData name="Kallum Mcdonald" userId="mWY3GeS7O/iMbT7L+6cOqQl62vseXF3HxlzYOwaq1YE=" providerId="None" clId="Web-{02FE949A-8E6A-4865-BDE0-54694A6EC6CB}" dt="2025-08-08T20:55:46.365" v="906" actId="1076"/>
          <ac:picMkLst>
            <pc:docMk/>
            <pc:sldMk cId="33617179" sldId="319"/>
            <ac:picMk id="3" creationId="{961209A0-7369-0A44-2044-A5E871B08218}"/>
          </ac:picMkLst>
        </pc:picChg>
      </pc:sldChg>
      <pc:sldChg chg="addSp delSp modSp">
        <pc:chgData name="Kallum Mcdonald" userId="mWY3GeS7O/iMbT7L+6cOqQl62vseXF3HxlzYOwaq1YE=" providerId="None" clId="Web-{02FE949A-8E6A-4865-BDE0-54694A6EC6CB}" dt="2025-08-08T21:00:42.908" v="978" actId="14100"/>
        <pc:sldMkLst>
          <pc:docMk/>
          <pc:sldMk cId="1851998518" sldId="357"/>
        </pc:sldMkLst>
        <pc:spChg chg="mod">
          <ac:chgData name="Kallum Mcdonald" userId="mWY3GeS7O/iMbT7L+6cOqQl62vseXF3HxlzYOwaq1YE=" providerId="None" clId="Web-{02FE949A-8E6A-4865-BDE0-54694A6EC6CB}" dt="2025-08-08T20:58:47.623" v="961" actId="14100"/>
          <ac:spMkLst>
            <pc:docMk/>
            <pc:sldMk cId="1851998518" sldId="357"/>
            <ac:spMk id="3" creationId="{E1EB3471-6B3A-9177-55EA-8E894CFAC076}"/>
          </ac:spMkLst>
        </pc:spChg>
        <pc:spChg chg="mod">
          <ac:chgData name="Kallum Mcdonald" userId="mWY3GeS7O/iMbT7L+6cOqQl62vseXF3HxlzYOwaq1YE=" providerId="None" clId="Web-{02FE949A-8E6A-4865-BDE0-54694A6EC6CB}" dt="2025-08-08T21:00:32.751" v="977" actId="20577"/>
          <ac:spMkLst>
            <pc:docMk/>
            <pc:sldMk cId="1851998518" sldId="357"/>
            <ac:spMk id="4" creationId="{D04472AB-632A-4019-5A83-93A1ADDBF141}"/>
          </ac:spMkLst>
        </pc:spChg>
        <pc:picChg chg="mod">
          <ac:chgData name="Kallum Mcdonald" userId="mWY3GeS7O/iMbT7L+6cOqQl62vseXF3HxlzYOwaq1YE=" providerId="None" clId="Web-{02FE949A-8E6A-4865-BDE0-54694A6EC6CB}" dt="2025-08-08T20:57:58.574" v="943" actId="1076"/>
          <ac:picMkLst>
            <pc:docMk/>
            <pc:sldMk cId="1851998518" sldId="357"/>
            <ac:picMk id="5" creationId="{0D056BC7-A927-5267-3F0B-26BB4A4C2077}"/>
          </ac:picMkLst>
        </pc:picChg>
        <pc:picChg chg="add mod">
          <ac:chgData name="Kallum Mcdonald" userId="mWY3GeS7O/iMbT7L+6cOqQl62vseXF3HxlzYOwaq1YE=" providerId="None" clId="Web-{02FE949A-8E6A-4865-BDE0-54694A6EC6CB}" dt="2025-08-08T21:00:42.908" v="978" actId="14100"/>
          <ac:picMkLst>
            <pc:docMk/>
            <pc:sldMk cId="1851998518" sldId="357"/>
            <ac:picMk id="7" creationId="{F9C511A8-AF81-FC5C-2B8C-68E1EA155AA2}"/>
          </ac:picMkLst>
        </pc:picChg>
        <pc:picChg chg="add mod modCrop">
          <ac:chgData name="Kallum Mcdonald" userId="mWY3GeS7O/iMbT7L+6cOqQl62vseXF3HxlzYOwaq1YE=" providerId="None" clId="Web-{02FE949A-8E6A-4865-BDE0-54694A6EC6CB}" dt="2025-08-08T20:58:01.387" v="945" actId="14100"/>
          <ac:picMkLst>
            <pc:docMk/>
            <pc:sldMk cId="1851998518" sldId="357"/>
            <ac:picMk id="9" creationId="{896D64FD-5245-271E-9029-7AE1CB967676}"/>
          </ac:picMkLst>
        </pc:picChg>
        <pc:picChg chg="add mod modCrop">
          <ac:chgData name="Kallum Mcdonald" userId="mWY3GeS7O/iMbT7L+6cOqQl62vseXF3HxlzYOwaq1YE=" providerId="None" clId="Web-{02FE949A-8E6A-4865-BDE0-54694A6EC6CB}" dt="2025-08-08T20:58:39.420" v="959" actId="1076"/>
          <ac:picMkLst>
            <pc:docMk/>
            <pc:sldMk cId="1851998518" sldId="357"/>
            <ac:picMk id="10" creationId="{C20EE85D-A976-B377-25D7-C4B84977228F}"/>
          </ac:picMkLst>
        </pc:picChg>
      </pc:sldChg>
      <pc:sldChg chg="del">
        <pc:chgData name="Kallum Mcdonald" userId="mWY3GeS7O/iMbT7L+6cOqQl62vseXF3HxlzYOwaq1YE=" providerId="None" clId="Web-{02FE949A-8E6A-4865-BDE0-54694A6EC6CB}" dt="2025-08-08T20:12:14.226" v="69"/>
        <pc:sldMkLst>
          <pc:docMk/>
          <pc:sldMk cId="0" sldId="367"/>
        </pc:sldMkLst>
      </pc:sldChg>
      <pc:sldChg chg="del">
        <pc:chgData name="Kallum Mcdonald" userId="mWY3GeS7O/iMbT7L+6cOqQl62vseXF3HxlzYOwaq1YE=" providerId="None" clId="Web-{02FE949A-8E6A-4865-BDE0-54694A6EC6CB}" dt="2025-08-08T20:14:46.588" v="144"/>
        <pc:sldMkLst>
          <pc:docMk/>
          <pc:sldMk cId="1620736085" sldId="381"/>
        </pc:sldMkLst>
      </pc:sldChg>
      <pc:sldChg chg="del">
        <pc:chgData name="Kallum Mcdonald" userId="mWY3GeS7O/iMbT7L+6cOqQl62vseXF3HxlzYOwaq1YE=" providerId="None" clId="Web-{02FE949A-8E6A-4865-BDE0-54694A6EC6CB}" dt="2025-08-08T20:14:25.275" v="140"/>
        <pc:sldMkLst>
          <pc:docMk/>
          <pc:sldMk cId="2868569857" sldId="386"/>
        </pc:sldMkLst>
      </pc:sldChg>
      <pc:sldChg chg="del">
        <pc:chgData name="Kallum Mcdonald" userId="mWY3GeS7O/iMbT7L+6cOqQl62vseXF3HxlzYOwaq1YE=" providerId="None" clId="Web-{02FE949A-8E6A-4865-BDE0-54694A6EC6CB}" dt="2025-08-08T20:14:35.588" v="142"/>
        <pc:sldMkLst>
          <pc:docMk/>
          <pc:sldMk cId="1458110752" sldId="426"/>
        </pc:sldMkLst>
      </pc:sldChg>
      <pc:sldChg chg="modSp del">
        <pc:chgData name="Kallum Mcdonald" userId="mWY3GeS7O/iMbT7L+6cOqQl62vseXF3HxlzYOwaq1YE=" providerId="None" clId="Web-{02FE949A-8E6A-4865-BDE0-54694A6EC6CB}" dt="2025-08-08T20:14:29.166" v="141"/>
        <pc:sldMkLst>
          <pc:docMk/>
          <pc:sldMk cId="3709694869" sldId="429"/>
        </pc:sldMkLst>
      </pc:sldChg>
      <pc:sldChg chg="del">
        <pc:chgData name="Kallum Mcdonald" userId="mWY3GeS7O/iMbT7L+6cOqQl62vseXF3HxlzYOwaq1YE=" providerId="None" clId="Web-{02FE949A-8E6A-4865-BDE0-54694A6EC6CB}" dt="2025-08-08T20:14:42.572" v="143"/>
        <pc:sldMkLst>
          <pc:docMk/>
          <pc:sldMk cId="3963226708" sldId="434"/>
        </pc:sldMkLst>
      </pc:sldChg>
      <pc:sldChg chg="del">
        <pc:chgData name="Kallum Mcdonald" userId="mWY3GeS7O/iMbT7L+6cOqQl62vseXF3HxlzYOwaq1YE=" providerId="None" clId="Web-{02FE949A-8E6A-4865-BDE0-54694A6EC6CB}" dt="2025-08-08T20:58:50.092" v="962"/>
        <pc:sldMkLst>
          <pc:docMk/>
          <pc:sldMk cId="2512979354" sldId="896"/>
        </pc:sldMkLst>
      </pc:sldChg>
      <pc:sldChg chg="delSp add del">
        <pc:chgData name="Kallum Mcdonald" userId="mWY3GeS7O/iMbT7L+6cOqQl62vseXF3HxlzYOwaq1YE=" providerId="None" clId="Web-{02FE949A-8E6A-4865-BDE0-54694A6EC6CB}" dt="2025-08-08T20:58:56.811" v="964"/>
        <pc:sldMkLst>
          <pc:docMk/>
          <pc:sldMk cId="3482834952" sldId="897"/>
        </pc:sldMkLst>
      </pc:sldChg>
      <pc:sldChg chg="del">
        <pc:chgData name="Kallum Mcdonald" userId="mWY3GeS7O/iMbT7L+6cOqQl62vseXF3HxlzYOwaq1YE=" providerId="None" clId="Web-{02FE949A-8E6A-4865-BDE0-54694A6EC6CB}" dt="2025-08-08T20:10:40.115" v="2"/>
        <pc:sldMkLst>
          <pc:docMk/>
          <pc:sldMk cId="47340107" sldId="902"/>
        </pc:sldMkLst>
      </pc:sldChg>
      <pc:sldChg chg="addSp delSp modSp del">
        <pc:chgData name="Kallum Mcdonald" userId="mWY3GeS7O/iMbT7L+6cOqQl62vseXF3HxlzYOwaq1YE=" providerId="None" clId="Web-{02FE949A-8E6A-4865-BDE0-54694A6EC6CB}" dt="2025-08-08T20:58:50.998" v="963"/>
        <pc:sldMkLst>
          <pc:docMk/>
          <pc:sldMk cId="1745045762" sldId="903"/>
        </pc:sldMkLst>
      </pc:sldChg>
      <pc:sldChg chg="addSp modSp">
        <pc:chgData name="Kallum Mcdonald" userId="mWY3GeS7O/iMbT7L+6cOqQl62vseXF3HxlzYOwaq1YE=" providerId="None" clId="Web-{02FE949A-8E6A-4865-BDE0-54694A6EC6CB}" dt="2025-08-08T20:54:49.189" v="902" actId="1076"/>
        <pc:sldMkLst>
          <pc:docMk/>
          <pc:sldMk cId="2182759320" sldId="904"/>
        </pc:sldMkLst>
        <pc:spChg chg="add mod">
          <ac:chgData name="Kallum Mcdonald" userId="mWY3GeS7O/iMbT7L+6cOqQl62vseXF3HxlzYOwaq1YE=" providerId="None" clId="Web-{02FE949A-8E6A-4865-BDE0-54694A6EC6CB}" dt="2025-08-08T20:54:49.189" v="902" actId="1076"/>
          <ac:spMkLst>
            <pc:docMk/>
            <pc:sldMk cId="2182759320" sldId="904"/>
            <ac:spMk id="5" creationId="{6B4101F5-88D7-B03B-A256-EDF2132A45B0}"/>
          </ac:spMkLst>
        </pc:spChg>
        <pc:picChg chg="mod">
          <ac:chgData name="Kallum Mcdonald" userId="mWY3GeS7O/iMbT7L+6cOqQl62vseXF3HxlzYOwaq1YE=" providerId="None" clId="Web-{02FE949A-8E6A-4865-BDE0-54694A6EC6CB}" dt="2025-08-08T20:54:24.671" v="861" actId="1076"/>
          <ac:picMkLst>
            <pc:docMk/>
            <pc:sldMk cId="2182759320" sldId="904"/>
            <ac:picMk id="4" creationId="{135F28E7-1117-62CA-198B-50F77B8082B6}"/>
          </ac:picMkLst>
        </pc:picChg>
      </pc:sldChg>
      <pc:sldChg chg="addSp modSp">
        <pc:chgData name="Kallum Mcdonald" userId="mWY3GeS7O/iMbT7L+6cOqQl62vseXF3HxlzYOwaq1YE=" providerId="None" clId="Web-{02FE949A-8E6A-4865-BDE0-54694A6EC6CB}" dt="2025-08-08T20:12:43.664" v="84" actId="1076"/>
        <pc:sldMkLst>
          <pc:docMk/>
          <pc:sldMk cId="3652813116" sldId="905"/>
        </pc:sldMkLst>
        <pc:spChg chg="add mod">
          <ac:chgData name="Kallum Mcdonald" userId="mWY3GeS7O/iMbT7L+6cOqQl62vseXF3HxlzYOwaq1YE=" providerId="None" clId="Web-{02FE949A-8E6A-4865-BDE0-54694A6EC6CB}" dt="2025-08-08T20:12:43.664" v="84" actId="1076"/>
          <ac:spMkLst>
            <pc:docMk/>
            <pc:sldMk cId="3652813116" sldId="905"/>
            <ac:spMk id="6" creationId="{CCD6434B-E786-6F14-969C-A56168B05DE5}"/>
          </ac:spMkLst>
        </pc:spChg>
      </pc:sldChg>
      <pc:sldChg chg="addSp modSp">
        <pc:chgData name="Kallum Mcdonald" userId="mWY3GeS7O/iMbT7L+6cOqQl62vseXF3HxlzYOwaq1YE=" providerId="None" clId="Web-{02FE949A-8E6A-4865-BDE0-54694A6EC6CB}" dt="2025-08-08T20:48:52.945" v="757" actId="20577"/>
        <pc:sldMkLst>
          <pc:docMk/>
          <pc:sldMk cId="3740228915" sldId="906"/>
        </pc:sldMkLst>
        <pc:spChg chg="add mod">
          <ac:chgData name="Kallum Mcdonald" userId="mWY3GeS7O/iMbT7L+6cOqQl62vseXF3HxlzYOwaq1YE=" providerId="None" clId="Web-{02FE949A-8E6A-4865-BDE0-54694A6EC6CB}" dt="2025-08-08T20:48:52.945" v="757" actId="20577"/>
          <ac:spMkLst>
            <pc:docMk/>
            <pc:sldMk cId="3740228915" sldId="906"/>
            <ac:spMk id="8" creationId="{862D18E7-9070-B190-05F7-8FD881D8E3DC}"/>
          </ac:spMkLst>
        </pc:spChg>
        <pc:picChg chg="mod">
          <ac:chgData name="Kallum Mcdonald" userId="mWY3GeS7O/iMbT7L+6cOqQl62vseXF3HxlzYOwaq1YE=" providerId="None" clId="Web-{02FE949A-8E6A-4865-BDE0-54694A6EC6CB}" dt="2025-08-08T20:37:19.968" v="450" actId="1076"/>
          <ac:picMkLst>
            <pc:docMk/>
            <pc:sldMk cId="3740228915" sldId="906"/>
            <ac:picMk id="4" creationId="{60D1B15D-3B2A-7DFD-0683-0F97E60AA0EB}"/>
          </ac:picMkLst>
        </pc:picChg>
        <pc:picChg chg="mod">
          <ac:chgData name="Kallum Mcdonald" userId="mWY3GeS7O/iMbT7L+6cOqQl62vseXF3HxlzYOwaq1YE=" providerId="None" clId="Web-{02FE949A-8E6A-4865-BDE0-54694A6EC6CB}" dt="2025-08-08T20:37:18.421" v="449" actId="1076"/>
          <ac:picMkLst>
            <pc:docMk/>
            <pc:sldMk cId="3740228915" sldId="906"/>
            <ac:picMk id="5" creationId="{D187F46D-5277-9813-1655-1CFB7E3C0A75}"/>
          </ac:picMkLst>
        </pc:picChg>
      </pc:sldChg>
      <pc:sldChg chg="addSp delSp modSp">
        <pc:chgData name="Kallum Mcdonald" userId="mWY3GeS7O/iMbT7L+6cOqQl62vseXF3HxlzYOwaq1YE=" providerId="None" clId="Web-{02FE949A-8E6A-4865-BDE0-54694A6EC6CB}" dt="2025-08-08T20:49:02.289" v="758" actId="20577"/>
        <pc:sldMkLst>
          <pc:docMk/>
          <pc:sldMk cId="1733435469" sldId="907"/>
        </pc:sldMkLst>
        <pc:spChg chg="add mod">
          <ac:chgData name="Kallum Mcdonald" userId="mWY3GeS7O/iMbT7L+6cOqQl62vseXF3HxlzYOwaq1YE=" providerId="None" clId="Web-{02FE949A-8E6A-4865-BDE0-54694A6EC6CB}" dt="2025-08-08T20:49:02.289" v="758" actId="20577"/>
          <ac:spMkLst>
            <pc:docMk/>
            <pc:sldMk cId="1733435469" sldId="907"/>
            <ac:spMk id="6" creationId="{4EC04D31-5005-A8E9-E76D-2D12CBE462E0}"/>
          </ac:spMkLst>
        </pc:spChg>
        <pc:picChg chg="mod modCrop">
          <ac:chgData name="Kallum Mcdonald" userId="mWY3GeS7O/iMbT7L+6cOqQl62vseXF3HxlzYOwaq1YE=" providerId="None" clId="Web-{02FE949A-8E6A-4865-BDE0-54694A6EC6CB}" dt="2025-08-08T20:30:29.101" v="262" actId="1076"/>
          <ac:picMkLst>
            <pc:docMk/>
            <pc:sldMk cId="1733435469" sldId="907"/>
            <ac:picMk id="4" creationId="{73C9937D-3788-72B7-4AEB-3BD9353CDDB6}"/>
          </ac:picMkLst>
        </pc:picChg>
        <pc:picChg chg="mod">
          <ac:chgData name="Kallum Mcdonald" userId="mWY3GeS7O/iMbT7L+6cOqQl62vseXF3HxlzYOwaq1YE=" providerId="None" clId="Web-{02FE949A-8E6A-4865-BDE0-54694A6EC6CB}" dt="2025-08-08T20:31:27.664" v="264" actId="1076"/>
          <ac:picMkLst>
            <pc:docMk/>
            <pc:sldMk cId="1733435469" sldId="907"/>
            <ac:picMk id="10" creationId="{B6CAF6C5-927B-DCCE-09CD-61E6589ED7F5}"/>
          </ac:picMkLst>
        </pc:picChg>
      </pc:sldChg>
      <pc:sldChg chg="addSp delSp modSp">
        <pc:chgData name="Kallum Mcdonald" userId="mWY3GeS7O/iMbT7L+6cOqQl62vseXF3HxlzYOwaq1YE=" providerId="None" clId="Web-{02FE949A-8E6A-4865-BDE0-54694A6EC6CB}" dt="2025-08-08T20:37:03.045" v="448" actId="1076"/>
        <pc:sldMkLst>
          <pc:docMk/>
          <pc:sldMk cId="3524260521" sldId="908"/>
        </pc:sldMkLst>
        <pc:spChg chg="add mod">
          <ac:chgData name="Kallum Mcdonald" userId="mWY3GeS7O/iMbT7L+6cOqQl62vseXF3HxlzYOwaq1YE=" providerId="None" clId="Web-{02FE949A-8E6A-4865-BDE0-54694A6EC6CB}" dt="2025-08-08T20:37:03.045" v="448" actId="1076"/>
          <ac:spMkLst>
            <pc:docMk/>
            <pc:sldMk cId="3524260521" sldId="908"/>
            <ac:spMk id="9" creationId="{3B762094-FFBE-C445-2D85-7EDA1AE92DAD}"/>
          </ac:spMkLst>
        </pc:spChg>
        <pc:picChg chg="mod">
          <ac:chgData name="Kallum Mcdonald" userId="mWY3GeS7O/iMbT7L+6cOqQl62vseXF3HxlzYOwaq1YE=" providerId="None" clId="Web-{02FE949A-8E6A-4865-BDE0-54694A6EC6CB}" dt="2025-08-08T20:36:00.386" v="430" actId="1076"/>
          <ac:picMkLst>
            <pc:docMk/>
            <pc:sldMk cId="3524260521" sldId="908"/>
            <ac:picMk id="5" creationId="{7FE1F922-CAF8-411F-B9F0-E8C4A107A8B7}"/>
          </ac:picMkLst>
        </pc:picChg>
      </pc:sldChg>
      <pc:sldChg chg="del">
        <pc:chgData name="Kallum Mcdonald" userId="mWY3GeS7O/iMbT7L+6cOqQl62vseXF3HxlzYOwaq1YE=" providerId="None" clId="Web-{02FE949A-8E6A-4865-BDE0-54694A6EC6CB}" dt="2025-08-08T20:15:50.698" v="152"/>
        <pc:sldMkLst>
          <pc:docMk/>
          <pc:sldMk cId="304642662" sldId="909"/>
        </pc:sldMkLst>
      </pc:sldChg>
      <pc:sldChg chg="del">
        <pc:chgData name="Kallum Mcdonald" userId="mWY3GeS7O/iMbT7L+6cOqQl62vseXF3HxlzYOwaq1YE=" providerId="None" clId="Web-{02FE949A-8E6A-4865-BDE0-54694A6EC6CB}" dt="2025-08-08T20:15:03.385" v="145"/>
        <pc:sldMkLst>
          <pc:docMk/>
          <pc:sldMk cId="942644658" sldId="910"/>
        </pc:sldMkLst>
      </pc:sldChg>
      <pc:sldChg chg="addSp delSp modSp">
        <pc:chgData name="Kallum Mcdonald" userId="mWY3GeS7O/iMbT7L+6cOqQl62vseXF3HxlzYOwaq1YE=" providerId="None" clId="Web-{02FE949A-8E6A-4865-BDE0-54694A6EC6CB}" dt="2025-08-08T20:53:44.308" v="860" actId="1076"/>
        <pc:sldMkLst>
          <pc:docMk/>
          <pc:sldMk cId="1098904877" sldId="912"/>
        </pc:sldMkLst>
        <pc:spChg chg="add mod">
          <ac:chgData name="Kallum Mcdonald" userId="mWY3GeS7O/iMbT7L+6cOqQl62vseXF3HxlzYOwaq1YE=" providerId="None" clId="Web-{02FE949A-8E6A-4865-BDE0-54694A6EC6CB}" dt="2025-08-08T20:52:52.979" v="850" actId="1076"/>
          <ac:spMkLst>
            <pc:docMk/>
            <pc:sldMk cId="1098904877" sldId="912"/>
            <ac:spMk id="12" creationId="{05F648FF-B610-6E8F-F1E2-040D2928FFA8}"/>
          </ac:spMkLst>
        </pc:spChg>
        <pc:picChg chg="add mod modCrop">
          <ac:chgData name="Kallum Mcdonald" userId="mWY3GeS7O/iMbT7L+6cOqQl62vseXF3HxlzYOwaq1YE=" providerId="None" clId="Web-{02FE949A-8E6A-4865-BDE0-54694A6EC6CB}" dt="2025-08-08T20:50:37.509" v="772" actId="1076"/>
          <ac:picMkLst>
            <pc:docMk/>
            <pc:sldMk cId="1098904877" sldId="912"/>
            <ac:picMk id="4" creationId="{385D938B-EF57-E2B1-66B5-AF7C740D9588}"/>
          </ac:picMkLst>
        </pc:picChg>
        <pc:picChg chg="mod ord modCrop">
          <ac:chgData name="Kallum Mcdonald" userId="mWY3GeS7O/iMbT7L+6cOqQl62vseXF3HxlzYOwaq1YE=" providerId="None" clId="Web-{02FE949A-8E6A-4865-BDE0-54694A6EC6CB}" dt="2025-08-08T20:51:18.072" v="783" actId="1076"/>
          <ac:picMkLst>
            <pc:docMk/>
            <pc:sldMk cId="1098904877" sldId="912"/>
            <ac:picMk id="5" creationId="{C3A63822-AC52-C070-6E1E-5A077B46F17C}"/>
          </ac:picMkLst>
        </pc:picChg>
        <pc:picChg chg="mod">
          <ac:chgData name="Kallum Mcdonald" userId="mWY3GeS7O/iMbT7L+6cOqQl62vseXF3HxlzYOwaq1YE=" providerId="None" clId="Web-{02FE949A-8E6A-4865-BDE0-54694A6EC6CB}" dt="2025-08-08T20:51:00.447" v="778" actId="1076"/>
          <ac:picMkLst>
            <pc:docMk/>
            <pc:sldMk cId="1098904877" sldId="912"/>
            <ac:picMk id="6" creationId="{8938F971-6E46-5EE7-B49E-2F04669B71C5}"/>
          </ac:picMkLst>
        </pc:picChg>
        <pc:picChg chg="add mod modCrop">
          <ac:chgData name="Kallum Mcdonald" userId="mWY3GeS7O/iMbT7L+6cOqQl62vseXF3HxlzYOwaq1YE=" providerId="None" clId="Web-{02FE949A-8E6A-4865-BDE0-54694A6EC6CB}" dt="2025-08-08T20:53:44.308" v="860" actId="1076"/>
          <ac:picMkLst>
            <pc:docMk/>
            <pc:sldMk cId="1098904877" sldId="912"/>
            <ac:picMk id="13" creationId="{BA43A6B3-8A1D-C924-159E-F0DCF16FD997}"/>
          </ac:picMkLst>
        </pc:picChg>
      </pc:sldChg>
      <pc:sldChg chg="modSp">
        <pc:chgData name="Kallum Mcdonald" userId="mWY3GeS7O/iMbT7L+6cOqQl62vseXF3HxlzYOwaq1YE=" providerId="None" clId="Web-{02FE949A-8E6A-4865-BDE0-54694A6EC6CB}" dt="2025-08-08T21:02:53.801" v="1005" actId="20577"/>
        <pc:sldMkLst>
          <pc:docMk/>
          <pc:sldMk cId="2538219985" sldId="929"/>
        </pc:sldMkLst>
        <pc:spChg chg="mod">
          <ac:chgData name="Kallum Mcdonald" userId="mWY3GeS7O/iMbT7L+6cOqQl62vseXF3HxlzYOwaq1YE=" providerId="None" clId="Web-{02FE949A-8E6A-4865-BDE0-54694A6EC6CB}" dt="2025-08-08T21:02:53.801" v="1005" actId="20577"/>
          <ac:spMkLst>
            <pc:docMk/>
            <pc:sldMk cId="2538219985" sldId="929"/>
            <ac:spMk id="10" creationId="{C2EC699E-46AB-1363-EB50-D6D467B5591D}"/>
          </ac:spMkLst>
        </pc:spChg>
      </pc:sldChg>
      <pc:sldChg chg="addSp modSp new">
        <pc:chgData name="Kallum Mcdonald" userId="mWY3GeS7O/iMbT7L+6cOqQl62vseXF3HxlzYOwaq1YE=" providerId="None" clId="Web-{02FE949A-8E6A-4865-BDE0-54694A6EC6CB}" dt="2025-08-08T21:05:04.413" v="1009" actId="1076"/>
        <pc:sldMkLst>
          <pc:docMk/>
          <pc:sldMk cId="4276869756" sldId="930"/>
        </pc:sldMkLst>
        <pc:spChg chg="mod">
          <ac:chgData name="Kallum Mcdonald" userId="mWY3GeS7O/iMbT7L+6cOqQl62vseXF3HxlzYOwaq1YE=" providerId="None" clId="Web-{02FE949A-8E6A-4865-BDE0-54694A6EC6CB}" dt="2025-08-08T21:05:04.413" v="1009" actId="1076"/>
          <ac:spMkLst>
            <pc:docMk/>
            <pc:sldMk cId="4276869756" sldId="930"/>
            <ac:spMk id="2" creationId="{31F884B6-4534-EB38-E4EB-4DBB42C40648}"/>
          </ac:spMkLst>
        </pc:spChg>
        <pc:spChg chg="mod">
          <ac:chgData name="Kallum Mcdonald" userId="mWY3GeS7O/iMbT7L+6cOqQl62vseXF3HxlzYOwaq1YE=" providerId="None" clId="Web-{02FE949A-8E6A-4865-BDE0-54694A6EC6CB}" dt="2025-08-08T20:39:03.741" v="479" actId="14100"/>
          <ac:spMkLst>
            <pc:docMk/>
            <pc:sldMk cId="4276869756" sldId="930"/>
            <ac:spMk id="3" creationId="{17731217-6053-4FAC-F587-5698D252BA4B}"/>
          </ac:spMkLst>
        </pc:spChg>
        <pc:picChg chg="add mod modCrop">
          <ac:chgData name="Kallum Mcdonald" userId="mWY3GeS7O/iMbT7L+6cOqQl62vseXF3HxlzYOwaq1YE=" providerId="None" clId="Web-{02FE949A-8E6A-4865-BDE0-54694A6EC6CB}" dt="2025-08-08T20:27:37.942" v="242" actId="14100"/>
          <ac:picMkLst>
            <pc:docMk/>
            <pc:sldMk cId="4276869756" sldId="930"/>
            <ac:picMk id="4" creationId="{F91033D8-A027-653C-0059-2B98C7D72112}"/>
          </ac:picMkLst>
        </pc:picChg>
        <pc:picChg chg="add mod modCrop">
          <ac:chgData name="Kallum Mcdonald" userId="mWY3GeS7O/iMbT7L+6cOqQl62vseXF3HxlzYOwaq1YE=" providerId="None" clId="Web-{02FE949A-8E6A-4865-BDE0-54694A6EC6CB}" dt="2025-08-08T20:38:27.380" v="478" actId="1076"/>
          <ac:picMkLst>
            <pc:docMk/>
            <pc:sldMk cId="4276869756" sldId="930"/>
            <ac:picMk id="5" creationId="{2F246A1C-0C30-6C5B-7A2B-AD8F8EFD7778}"/>
          </ac:picMkLst>
        </pc:picChg>
        <pc:picChg chg="add mod modCrop">
          <ac:chgData name="Kallum Mcdonald" userId="mWY3GeS7O/iMbT7L+6cOqQl62vseXF3HxlzYOwaq1YE=" providerId="None" clId="Web-{02FE949A-8E6A-4865-BDE0-54694A6EC6CB}" dt="2025-08-08T20:38:15.473" v="473" actId="1076"/>
          <ac:picMkLst>
            <pc:docMk/>
            <pc:sldMk cId="4276869756" sldId="930"/>
            <ac:picMk id="6" creationId="{7867215E-BCE4-1FAA-82EF-86E94CBF2FAB}"/>
          </ac:picMkLst>
        </pc:picChg>
      </pc:sldChg>
      <pc:sldChg chg="addSp modSp new">
        <pc:chgData name="Kallum Mcdonald" userId="mWY3GeS7O/iMbT7L+6cOqQl62vseXF3HxlzYOwaq1YE=" providerId="None" clId="Web-{02FE949A-8E6A-4865-BDE0-54694A6EC6CB}" dt="2025-08-08T21:03:33.521" v="1008" actId="20577"/>
        <pc:sldMkLst>
          <pc:docMk/>
          <pc:sldMk cId="1566736309" sldId="931"/>
        </pc:sldMkLst>
        <pc:spChg chg="mod">
          <ac:chgData name="Kallum Mcdonald" userId="mWY3GeS7O/iMbT7L+6cOqQl62vseXF3HxlzYOwaq1YE=" providerId="None" clId="Web-{02FE949A-8E6A-4865-BDE0-54694A6EC6CB}" dt="2025-08-08T21:03:33.521" v="1008" actId="20577"/>
          <ac:spMkLst>
            <pc:docMk/>
            <pc:sldMk cId="1566736309" sldId="931"/>
            <ac:spMk id="3" creationId="{910A1B8F-DEBB-A45C-BE33-DA09536F954D}"/>
          </ac:spMkLst>
        </pc:spChg>
        <pc:picChg chg="add mod modCrop">
          <ac:chgData name="Kallum Mcdonald" userId="mWY3GeS7O/iMbT7L+6cOqQl62vseXF3HxlzYOwaq1YE=" providerId="None" clId="Web-{02FE949A-8E6A-4865-BDE0-54694A6EC6CB}" dt="2025-08-08T20:47:56.179" v="737" actId="1076"/>
          <ac:picMkLst>
            <pc:docMk/>
            <pc:sldMk cId="1566736309" sldId="931"/>
            <ac:picMk id="4" creationId="{9AE1E3BE-B21F-C908-90E9-AE1044B6A1A3}"/>
          </ac:picMkLst>
        </pc:picChg>
      </pc:sldChg>
      <pc:sldChg chg="del">
        <pc:chgData name="Kallum Mcdonald" userId="mWY3GeS7O/iMbT7L+6cOqQl62vseXF3HxlzYOwaq1YE=" providerId="None" clId="Web-{02FE949A-8E6A-4865-BDE0-54694A6EC6CB}" dt="2025-08-08T20:15:13.900" v="147"/>
        <pc:sldMkLst>
          <pc:docMk/>
          <pc:sldMk cId="1901307238" sldId="941"/>
        </pc:sldMkLst>
      </pc:sldChg>
      <pc:sldChg chg="del">
        <pc:chgData name="Kallum Mcdonald" userId="mWY3GeS7O/iMbT7L+6cOqQl62vseXF3HxlzYOwaq1YE=" providerId="None" clId="Web-{02FE949A-8E6A-4865-BDE0-54694A6EC6CB}" dt="2025-08-08T20:15:15.275" v="148"/>
        <pc:sldMkLst>
          <pc:docMk/>
          <pc:sldMk cId="1637751066" sldId="942"/>
        </pc:sldMkLst>
      </pc:sldChg>
    </pc:docChg>
  </pc:docChgLst>
  <pc:docChgLst>
    <pc:chgData name="Kallum Mcdonald" userId="mWY3GeS7O/iMbT7L+6cOqQl62vseXF3HxlzYOwaq1YE=" providerId="None" clId="Web-{4BED6FED-49E9-4620-840E-DADE41933C11}"/>
    <pc:docChg chg="modSld">
      <pc:chgData name="Kallum Mcdonald" userId="mWY3GeS7O/iMbT7L+6cOqQl62vseXF3HxlzYOwaq1YE=" providerId="None" clId="Web-{4BED6FED-49E9-4620-840E-DADE41933C11}" dt="2025-05-27T15:43:18.326" v="49" actId="14100"/>
      <pc:docMkLst>
        <pc:docMk/>
      </pc:docMkLst>
      <pc:sldChg chg="modSp">
        <pc:chgData name="Kallum Mcdonald" userId="mWY3GeS7O/iMbT7L+6cOqQl62vseXF3HxlzYOwaq1YE=" providerId="None" clId="Web-{4BED6FED-49E9-4620-840E-DADE41933C11}" dt="2025-05-27T15:38:00.774" v="3"/>
        <pc:sldMkLst>
          <pc:docMk/>
          <pc:sldMk cId="2976513535" sldId="285"/>
        </pc:sldMkLst>
      </pc:sldChg>
      <pc:sldChg chg="addSp delSp modSp">
        <pc:chgData name="Kallum Mcdonald" userId="mWY3GeS7O/iMbT7L+6cOqQl62vseXF3HxlzYOwaq1YE=" providerId="None" clId="Web-{4BED6FED-49E9-4620-840E-DADE41933C11}" dt="2025-05-27T15:43:18.326" v="49" actId="14100"/>
        <pc:sldMkLst>
          <pc:docMk/>
          <pc:sldMk cId="0" sldId="367"/>
        </pc:sldMkLst>
      </pc:sldChg>
    </pc:docChg>
  </pc:docChgLst>
  <pc:docChgLst>
    <pc:chgData name="Kallum Mcdonald" userId="mWY3GeS7O/iMbT7L+6cOqQl62vseXF3HxlzYOwaq1YE=" providerId="None" clId="Web-{A822C2B6-E41B-461A-A1D8-887B44BCE667}"/>
    <pc:docChg chg="addSld delSld modSld">
      <pc:chgData name="Kallum Mcdonald" userId="mWY3GeS7O/iMbT7L+6cOqQl62vseXF3HxlzYOwaq1YE=" providerId="None" clId="Web-{A822C2B6-E41B-461A-A1D8-887B44BCE667}" dt="2025-05-27T04:38:57.946" v="507" actId="20577"/>
      <pc:docMkLst>
        <pc:docMk/>
      </pc:docMkLst>
      <pc:sldChg chg="del">
        <pc:chgData name="Kallum Mcdonald" userId="mWY3GeS7O/iMbT7L+6cOqQl62vseXF3HxlzYOwaq1YE=" providerId="None" clId="Web-{A822C2B6-E41B-461A-A1D8-887B44BCE667}" dt="2025-05-27T04:03:35.825" v="366"/>
        <pc:sldMkLst>
          <pc:docMk/>
          <pc:sldMk cId="0" sldId="258"/>
        </pc:sldMkLst>
      </pc:sldChg>
      <pc:sldChg chg="modSp">
        <pc:chgData name="Kallum Mcdonald" userId="mWY3GeS7O/iMbT7L+6cOqQl62vseXF3HxlzYOwaq1YE=" providerId="None" clId="Web-{A822C2B6-E41B-461A-A1D8-887B44BCE667}" dt="2025-05-27T03:52:44.540" v="88" actId="20577"/>
        <pc:sldMkLst>
          <pc:docMk/>
          <pc:sldMk cId="1880803885" sldId="273"/>
        </pc:sldMkLst>
      </pc:sldChg>
      <pc:sldChg chg="modSp">
        <pc:chgData name="Kallum Mcdonald" userId="mWY3GeS7O/iMbT7L+6cOqQl62vseXF3HxlzYOwaq1YE=" providerId="None" clId="Web-{A822C2B6-E41B-461A-A1D8-887B44BCE667}" dt="2025-05-27T04:19:18.971" v="484"/>
        <pc:sldMkLst>
          <pc:docMk/>
          <pc:sldMk cId="323668004" sldId="274"/>
        </pc:sldMkLst>
      </pc:sldChg>
      <pc:sldChg chg="modSp">
        <pc:chgData name="Kallum Mcdonald" userId="mWY3GeS7O/iMbT7L+6cOqQl62vseXF3HxlzYOwaq1YE=" providerId="None" clId="Web-{A822C2B6-E41B-461A-A1D8-887B44BCE667}" dt="2025-05-27T04:26:49.973" v="501" actId="20577"/>
        <pc:sldMkLst>
          <pc:docMk/>
          <pc:sldMk cId="2379868321" sldId="276"/>
        </pc:sldMkLst>
      </pc:sldChg>
      <pc:sldChg chg="addSp modSp">
        <pc:chgData name="Kallum Mcdonald" userId="mWY3GeS7O/iMbT7L+6cOqQl62vseXF3HxlzYOwaq1YE=" providerId="None" clId="Web-{A822C2B6-E41B-461A-A1D8-887B44BCE667}" dt="2025-05-27T04:06:12.748" v="458"/>
        <pc:sldMkLst>
          <pc:docMk/>
          <pc:sldMk cId="2976513535" sldId="285"/>
        </pc:sldMkLst>
      </pc:sldChg>
      <pc:sldChg chg="add del">
        <pc:chgData name="Kallum Mcdonald" userId="mWY3GeS7O/iMbT7L+6cOqQl62vseXF3HxlzYOwaq1YE=" providerId="None" clId="Web-{A822C2B6-E41B-461A-A1D8-887B44BCE667}" dt="2025-05-27T03:49:00.289" v="65"/>
        <pc:sldMkLst>
          <pc:docMk/>
          <pc:sldMk cId="445358474" sldId="287"/>
        </pc:sldMkLst>
      </pc:sldChg>
      <pc:sldChg chg="del">
        <pc:chgData name="Kallum Mcdonald" userId="mWY3GeS7O/iMbT7L+6cOqQl62vseXF3HxlzYOwaq1YE=" providerId="None" clId="Web-{A822C2B6-E41B-461A-A1D8-887B44BCE667}" dt="2025-05-27T03:48:44.008" v="61"/>
        <pc:sldMkLst>
          <pc:docMk/>
          <pc:sldMk cId="1127565103" sldId="288"/>
        </pc:sldMkLst>
      </pc:sldChg>
      <pc:sldChg chg="add del">
        <pc:chgData name="Kallum Mcdonald" userId="mWY3GeS7O/iMbT7L+6cOqQl62vseXF3HxlzYOwaq1YE=" providerId="None" clId="Web-{A822C2B6-E41B-461A-A1D8-887B44BCE667}" dt="2025-05-27T03:51:40.571" v="86"/>
        <pc:sldMkLst>
          <pc:docMk/>
          <pc:sldMk cId="1264837096" sldId="290"/>
        </pc:sldMkLst>
      </pc:sldChg>
      <pc:sldChg chg="addSp modSp">
        <pc:chgData name="Kallum Mcdonald" userId="mWY3GeS7O/iMbT7L+6cOqQl62vseXF3HxlzYOwaq1YE=" providerId="None" clId="Web-{A822C2B6-E41B-461A-A1D8-887B44BCE667}" dt="2025-05-27T04:18:46.877" v="479" actId="1076"/>
        <pc:sldMkLst>
          <pc:docMk/>
          <pc:sldMk cId="33617179" sldId="319"/>
        </pc:sldMkLst>
      </pc:sldChg>
      <pc:sldChg chg="delSp add del">
        <pc:chgData name="Kallum Mcdonald" userId="mWY3GeS7O/iMbT7L+6cOqQl62vseXF3HxlzYOwaq1YE=" providerId="None" clId="Web-{A822C2B6-E41B-461A-A1D8-887B44BCE667}" dt="2025-05-27T04:18:51.346" v="480"/>
        <pc:sldMkLst>
          <pc:docMk/>
          <pc:sldMk cId="185831912" sldId="320"/>
        </pc:sldMkLst>
      </pc:sldChg>
      <pc:sldChg chg="del">
        <pc:chgData name="Kallum Mcdonald" userId="mWY3GeS7O/iMbT7L+6cOqQl62vseXF3HxlzYOwaq1YE=" providerId="None" clId="Web-{A822C2B6-E41B-461A-A1D8-887B44BCE667}" dt="2025-05-27T03:43:27.584" v="3"/>
        <pc:sldMkLst>
          <pc:docMk/>
          <pc:sldMk cId="2337984649" sldId="327"/>
        </pc:sldMkLst>
      </pc:sldChg>
      <pc:sldChg chg="modSp">
        <pc:chgData name="Kallum Mcdonald" userId="mWY3GeS7O/iMbT7L+6cOqQl62vseXF3HxlzYOwaq1YE=" providerId="None" clId="Web-{A822C2B6-E41B-461A-A1D8-887B44BCE667}" dt="2025-05-27T03:44:19.772" v="58" actId="20577"/>
        <pc:sldMkLst>
          <pc:docMk/>
          <pc:sldMk cId="1851998518" sldId="357"/>
        </pc:sldMkLst>
      </pc:sldChg>
      <pc:sldChg chg="del">
        <pc:chgData name="Kallum Mcdonald" userId="mWY3GeS7O/iMbT7L+6cOqQl62vseXF3HxlzYOwaq1YE=" providerId="None" clId="Web-{A822C2B6-E41B-461A-A1D8-887B44BCE667}" dt="2025-05-27T03:43:26.600" v="2"/>
        <pc:sldMkLst>
          <pc:docMk/>
          <pc:sldMk cId="1799968295" sldId="656"/>
        </pc:sldMkLst>
      </pc:sldChg>
      <pc:sldChg chg="del">
        <pc:chgData name="Kallum Mcdonald" userId="mWY3GeS7O/iMbT7L+6cOqQl62vseXF3HxlzYOwaq1YE=" providerId="None" clId="Web-{A822C2B6-E41B-461A-A1D8-887B44BCE667}" dt="2025-05-27T03:49:16.367" v="69"/>
        <pc:sldMkLst>
          <pc:docMk/>
          <pc:sldMk cId="669672728" sldId="810"/>
        </pc:sldMkLst>
      </pc:sldChg>
      <pc:sldChg chg="del">
        <pc:chgData name="Kallum Mcdonald" userId="mWY3GeS7O/iMbT7L+6cOqQl62vseXF3HxlzYOwaq1YE=" providerId="None" clId="Web-{A822C2B6-E41B-461A-A1D8-887B44BCE667}" dt="2025-05-27T03:44:27.913" v="60"/>
        <pc:sldMkLst>
          <pc:docMk/>
          <pc:sldMk cId="3952657869" sldId="811"/>
        </pc:sldMkLst>
      </pc:sldChg>
      <pc:sldChg chg="del">
        <pc:chgData name="Kallum Mcdonald" userId="mWY3GeS7O/iMbT7L+6cOqQl62vseXF3HxlzYOwaq1YE=" providerId="None" clId="Web-{A822C2B6-E41B-461A-A1D8-887B44BCE667}" dt="2025-05-27T03:44:26.647" v="59"/>
        <pc:sldMkLst>
          <pc:docMk/>
          <pc:sldMk cId="517701094" sldId="836"/>
        </pc:sldMkLst>
      </pc:sldChg>
      <pc:sldChg chg="del">
        <pc:chgData name="Kallum Mcdonald" userId="mWY3GeS7O/iMbT7L+6cOqQl62vseXF3HxlzYOwaq1YE=" providerId="None" clId="Web-{A822C2B6-E41B-461A-A1D8-887B44BCE667}" dt="2025-05-27T03:43:24.553" v="0"/>
        <pc:sldMkLst>
          <pc:docMk/>
          <pc:sldMk cId="1223938467" sldId="846"/>
        </pc:sldMkLst>
      </pc:sldChg>
      <pc:sldChg chg="del">
        <pc:chgData name="Kallum Mcdonald" userId="mWY3GeS7O/iMbT7L+6cOqQl62vseXF3HxlzYOwaq1YE=" providerId="None" clId="Web-{A822C2B6-E41B-461A-A1D8-887B44BCE667}" dt="2025-05-27T03:43:25.584" v="1"/>
        <pc:sldMkLst>
          <pc:docMk/>
          <pc:sldMk cId="3560929350" sldId="847"/>
        </pc:sldMkLst>
      </pc:sldChg>
      <pc:sldChg chg="del">
        <pc:chgData name="Kallum Mcdonald" userId="mWY3GeS7O/iMbT7L+6cOqQl62vseXF3HxlzYOwaq1YE=" providerId="None" clId="Web-{A822C2B6-E41B-461A-A1D8-887B44BCE667}" dt="2025-05-27T03:52:46.509" v="89"/>
        <pc:sldMkLst>
          <pc:docMk/>
          <pc:sldMk cId="2687909885" sldId="883"/>
        </pc:sldMkLst>
      </pc:sldChg>
      <pc:sldChg chg="del">
        <pc:chgData name="Kallum Mcdonald" userId="mWY3GeS7O/iMbT7L+6cOqQl62vseXF3HxlzYOwaq1YE=" providerId="None" clId="Web-{A822C2B6-E41B-461A-A1D8-887B44BCE667}" dt="2025-05-27T03:43:28.381" v="4"/>
        <pc:sldMkLst>
          <pc:docMk/>
          <pc:sldMk cId="413702025" sldId="890"/>
        </pc:sldMkLst>
      </pc:sldChg>
      <pc:sldChg chg="del">
        <pc:chgData name="Kallum Mcdonald" userId="mWY3GeS7O/iMbT7L+6cOqQl62vseXF3HxlzYOwaq1YE=" providerId="None" clId="Web-{A822C2B6-E41B-461A-A1D8-887B44BCE667}" dt="2025-05-27T04:04:45.138" v="367"/>
        <pc:sldMkLst>
          <pc:docMk/>
          <pc:sldMk cId="369706112" sldId="893"/>
        </pc:sldMkLst>
      </pc:sldChg>
      <pc:sldChg chg="del">
        <pc:chgData name="Kallum Mcdonald" userId="mWY3GeS7O/iMbT7L+6cOqQl62vseXF3HxlzYOwaq1YE=" providerId="None" clId="Web-{A822C2B6-E41B-461A-A1D8-887B44BCE667}" dt="2025-05-27T04:03:34.778" v="365"/>
        <pc:sldMkLst>
          <pc:docMk/>
          <pc:sldMk cId="47340107" sldId="902"/>
        </pc:sldMkLst>
      </pc:sldChg>
      <pc:sldChg chg="del">
        <pc:chgData name="Kallum Mcdonald" userId="mWY3GeS7O/iMbT7L+6cOqQl62vseXF3HxlzYOwaq1YE=" providerId="None" clId="Web-{A822C2B6-E41B-461A-A1D8-887B44BCE667}" dt="2025-05-27T03:53:23.056" v="91"/>
        <pc:sldMkLst>
          <pc:docMk/>
          <pc:sldMk cId="2079487725" sldId="911"/>
        </pc:sldMkLst>
      </pc:sldChg>
      <pc:sldChg chg="del">
        <pc:chgData name="Kallum Mcdonald" userId="mWY3GeS7O/iMbT7L+6cOqQl62vseXF3HxlzYOwaq1YE=" providerId="None" clId="Web-{A822C2B6-E41B-461A-A1D8-887B44BCE667}" dt="2025-05-27T03:50:11.383" v="71"/>
        <pc:sldMkLst>
          <pc:docMk/>
          <pc:sldMk cId="804781768" sldId="914"/>
        </pc:sldMkLst>
      </pc:sldChg>
      <pc:sldChg chg="del">
        <pc:chgData name="Kallum Mcdonald" userId="mWY3GeS7O/iMbT7L+6cOqQl62vseXF3HxlzYOwaq1YE=" providerId="None" clId="Web-{A822C2B6-E41B-461A-A1D8-887B44BCE667}" dt="2025-05-27T03:50:36.508" v="73"/>
        <pc:sldMkLst>
          <pc:docMk/>
          <pc:sldMk cId="115504100" sldId="915"/>
        </pc:sldMkLst>
      </pc:sldChg>
      <pc:sldChg chg="del">
        <pc:chgData name="Kallum Mcdonald" userId="mWY3GeS7O/iMbT7L+6cOqQl62vseXF3HxlzYOwaq1YE=" providerId="None" clId="Web-{A822C2B6-E41B-461A-A1D8-887B44BCE667}" dt="2025-05-27T03:51:00.227" v="74"/>
        <pc:sldMkLst>
          <pc:docMk/>
          <pc:sldMk cId="3440114957" sldId="916"/>
        </pc:sldMkLst>
      </pc:sldChg>
      <pc:sldChg chg="del">
        <pc:chgData name="Kallum Mcdonald" userId="mWY3GeS7O/iMbT7L+6cOqQl62vseXF3HxlzYOwaq1YE=" providerId="None" clId="Web-{A822C2B6-E41B-461A-A1D8-887B44BCE667}" dt="2025-05-27T03:51:08.946" v="76"/>
        <pc:sldMkLst>
          <pc:docMk/>
          <pc:sldMk cId="122339044" sldId="917"/>
        </pc:sldMkLst>
      </pc:sldChg>
      <pc:sldChg chg="del">
        <pc:chgData name="Kallum Mcdonald" userId="mWY3GeS7O/iMbT7L+6cOqQl62vseXF3HxlzYOwaq1YE=" providerId="None" clId="Web-{A822C2B6-E41B-461A-A1D8-887B44BCE667}" dt="2025-05-27T03:51:21.134" v="78"/>
        <pc:sldMkLst>
          <pc:docMk/>
          <pc:sldMk cId="3403895551" sldId="918"/>
        </pc:sldMkLst>
      </pc:sldChg>
      <pc:sldChg chg="del">
        <pc:chgData name="Kallum Mcdonald" userId="mWY3GeS7O/iMbT7L+6cOqQl62vseXF3HxlzYOwaq1YE=" providerId="None" clId="Web-{A822C2B6-E41B-461A-A1D8-887B44BCE667}" dt="2025-05-27T03:51:29.821" v="80"/>
        <pc:sldMkLst>
          <pc:docMk/>
          <pc:sldMk cId="3557479364" sldId="919"/>
        </pc:sldMkLst>
      </pc:sldChg>
      <pc:sldChg chg="modSp">
        <pc:chgData name="Kallum Mcdonald" userId="mWY3GeS7O/iMbT7L+6cOqQl62vseXF3HxlzYOwaq1YE=" providerId="None" clId="Web-{A822C2B6-E41B-461A-A1D8-887B44BCE667}" dt="2025-05-27T04:38:57.946" v="507" actId="20577"/>
        <pc:sldMkLst>
          <pc:docMk/>
          <pc:sldMk cId="379561079" sldId="920"/>
        </pc:sldMkLst>
      </pc:sldChg>
      <pc:sldChg chg="del">
        <pc:chgData name="Kallum Mcdonald" userId="mWY3GeS7O/iMbT7L+6cOqQl62vseXF3HxlzYOwaq1YE=" providerId="None" clId="Web-{A822C2B6-E41B-461A-A1D8-887B44BCE667}" dt="2025-05-27T04:19:32.658" v="486"/>
        <pc:sldMkLst>
          <pc:docMk/>
          <pc:sldMk cId="1477756224" sldId="921"/>
        </pc:sldMkLst>
      </pc:sldChg>
      <pc:sldChg chg="del">
        <pc:chgData name="Kallum Mcdonald" userId="mWY3GeS7O/iMbT7L+6cOqQl62vseXF3HxlzYOwaq1YE=" providerId="None" clId="Web-{A822C2B6-E41B-461A-A1D8-887B44BCE667}" dt="2025-05-27T03:50:20.321" v="72"/>
        <pc:sldMkLst>
          <pc:docMk/>
          <pc:sldMk cId="333292440" sldId="922"/>
        </pc:sldMkLst>
      </pc:sldChg>
      <pc:sldChg chg="del">
        <pc:chgData name="Kallum Mcdonald" userId="mWY3GeS7O/iMbT7L+6cOqQl62vseXF3HxlzYOwaq1YE=" providerId="None" clId="Web-{A822C2B6-E41B-461A-A1D8-887B44BCE667}" dt="2025-05-27T04:19:35.346" v="487"/>
        <pc:sldMkLst>
          <pc:docMk/>
          <pc:sldMk cId="3150001906" sldId="923"/>
        </pc:sldMkLst>
      </pc:sldChg>
      <pc:sldChg chg="del">
        <pc:chgData name="Kallum Mcdonald" userId="mWY3GeS7O/iMbT7L+6cOqQl62vseXF3HxlzYOwaq1YE=" providerId="None" clId="Web-{A822C2B6-E41B-461A-A1D8-887B44BCE667}" dt="2025-05-27T03:51:01.337" v="75"/>
        <pc:sldMkLst>
          <pc:docMk/>
          <pc:sldMk cId="1579213017" sldId="924"/>
        </pc:sldMkLst>
      </pc:sldChg>
      <pc:sldChg chg="del">
        <pc:chgData name="Kallum Mcdonald" userId="mWY3GeS7O/iMbT7L+6cOqQl62vseXF3HxlzYOwaq1YE=" providerId="None" clId="Web-{A822C2B6-E41B-461A-A1D8-887B44BCE667}" dt="2025-05-27T03:51:18.352" v="77"/>
        <pc:sldMkLst>
          <pc:docMk/>
          <pc:sldMk cId="3447264633" sldId="925"/>
        </pc:sldMkLst>
      </pc:sldChg>
      <pc:sldChg chg="del">
        <pc:chgData name="Kallum Mcdonald" userId="mWY3GeS7O/iMbT7L+6cOqQl62vseXF3HxlzYOwaq1YE=" providerId="None" clId="Web-{A822C2B6-E41B-461A-A1D8-887B44BCE667}" dt="2025-05-27T03:51:24.087" v="79"/>
        <pc:sldMkLst>
          <pc:docMk/>
          <pc:sldMk cId="3784726467" sldId="926"/>
        </pc:sldMkLst>
      </pc:sldChg>
      <pc:sldChg chg="del">
        <pc:chgData name="Kallum Mcdonald" userId="mWY3GeS7O/iMbT7L+6cOqQl62vseXF3HxlzYOwaq1YE=" providerId="None" clId="Web-{A822C2B6-E41B-461A-A1D8-887B44BCE667}" dt="2025-05-27T03:51:31.352" v="81"/>
        <pc:sldMkLst>
          <pc:docMk/>
          <pc:sldMk cId="1478853933" sldId="927"/>
        </pc:sldMkLst>
      </pc:sldChg>
      <pc:sldChg chg="modSp">
        <pc:chgData name="Kallum Mcdonald" userId="mWY3GeS7O/iMbT7L+6cOqQl62vseXF3HxlzYOwaq1YE=" providerId="None" clId="Web-{A822C2B6-E41B-461A-A1D8-887B44BCE667}" dt="2025-05-27T04:04:58.435" v="369" actId="14100"/>
        <pc:sldMkLst>
          <pc:docMk/>
          <pc:sldMk cId="2538219985" sldId="929"/>
        </pc:sldMkLst>
      </pc:sldChg>
      <pc:sldChg chg="del">
        <pc:chgData name="Kallum Mcdonald" userId="mWY3GeS7O/iMbT7L+6cOqQl62vseXF3HxlzYOwaq1YE=" providerId="None" clId="Web-{A822C2B6-E41B-461A-A1D8-887B44BCE667}" dt="2025-05-27T03:48:47.742" v="62"/>
        <pc:sldMkLst>
          <pc:docMk/>
          <pc:sldMk cId="2391738233" sldId="930"/>
        </pc:sldMkLst>
      </pc:sldChg>
      <pc:sldChg chg="add del">
        <pc:chgData name="Kallum Mcdonald" userId="mWY3GeS7O/iMbT7L+6cOqQl62vseXF3HxlzYOwaq1YE=" providerId="None" clId="Web-{A822C2B6-E41B-461A-A1D8-887B44BCE667}" dt="2025-05-27T04:18:02.392" v="459"/>
        <pc:sldMkLst>
          <pc:docMk/>
          <pc:sldMk cId="533267569" sldId="932"/>
        </pc:sldMkLst>
      </pc:sldChg>
      <pc:sldChg chg="del">
        <pc:chgData name="Kallum Mcdonald" userId="mWY3GeS7O/iMbT7L+6cOqQl62vseXF3HxlzYOwaq1YE=" providerId="None" clId="Web-{A822C2B6-E41B-461A-A1D8-887B44BCE667}" dt="2025-05-27T04:19:26.830" v="485"/>
        <pc:sldMkLst>
          <pc:docMk/>
          <pc:sldMk cId="4171965047" sldId="933"/>
        </pc:sldMkLst>
      </pc:sldChg>
      <pc:sldChg chg="del">
        <pc:chgData name="Kallum Mcdonald" userId="mWY3GeS7O/iMbT7L+6cOqQl62vseXF3HxlzYOwaq1YE=" providerId="None" clId="Web-{A822C2B6-E41B-461A-A1D8-887B44BCE667}" dt="2025-05-27T03:49:12.758" v="67"/>
        <pc:sldMkLst>
          <pc:docMk/>
          <pc:sldMk cId="1608766932" sldId="934"/>
        </pc:sldMkLst>
      </pc:sldChg>
      <pc:sldChg chg="del">
        <pc:chgData name="Kallum Mcdonald" userId="mWY3GeS7O/iMbT7L+6cOqQl62vseXF3HxlzYOwaq1YE=" providerId="None" clId="Web-{A822C2B6-E41B-461A-A1D8-887B44BCE667}" dt="2025-05-27T03:49:14.680" v="68"/>
        <pc:sldMkLst>
          <pc:docMk/>
          <pc:sldMk cId="819111234" sldId="935"/>
        </pc:sldMkLst>
      </pc:sldChg>
      <pc:sldChg chg="del">
        <pc:chgData name="Kallum Mcdonald" userId="mWY3GeS7O/iMbT7L+6cOqQl62vseXF3HxlzYOwaq1YE=" providerId="None" clId="Web-{A822C2B6-E41B-461A-A1D8-887B44BCE667}" dt="2025-05-27T03:49:19.133" v="70"/>
        <pc:sldMkLst>
          <pc:docMk/>
          <pc:sldMk cId="3204555549" sldId="936"/>
        </pc:sldMkLst>
      </pc:sldChg>
      <pc:sldChg chg="del">
        <pc:chgData name="Kallum Mcdonald" userId="mWY3GeS7O/iMbT7L+6cOqQl62vseXF3HxlzYOwaq1YE=" providerId="None" clId="Web-{A822C2B6-E41B-461A-A1D8-887B44BCE667}" dt="2025-05-27T03:51:33.774" v="82"/>
        <pc:sldMkLst>
          <pc:docMk/>
          <pc:sldMk cId="2722325578" sldId="937"/>
        </pc:sldMkLst>
      </pc:sldChg>
      <pc:sldChg chg="del">
        <pc:chgData name="Kallum Mcdonald" userId="mWY3GeS7O/iMbT7L+6cOqQl62vseXF3HxlzYOwaq1YE=" providerId="None" clId="Web-{A822C2B6-E41B-461A-A1D8-887B44BCE667}" dt="2025-05-27T03:51:34.837" v="83"/>
        <pc:sldMkLst>
          <pc:docMk/>
          <pc:sldMk cId="1322518976" sldId="938"/>
        </pc:sldMkLst>
      </pc:sldChg>
      <pc:sldChg chg="add del">
        <pc:chgData name="Kallum Mcdonald" userId="mWY3GeS7O/iMbT7L+6cOqQl62vseXF3HxlzYOwaq1YE=" providerId="None" clId="Web-{A822C2B6-E41B-461A-A1D8-887B44BCE667}" dt="2025-05-27T04:19:42.627" v="488"/>
        <pc:sldMkLst>
          <pc:docMk/>
          <pc:sldMk cId="4125374709" sldId="939"/>
        </pc:sldMkLst>
      </pc:sldChg>
      <pc:sldChg chg="addSp modSp new addAnim">
        <pc:chgData name="Kallum Mcdonald" userId="mWY3GeS7O/iMbT7L+6cOqQl62vseXF3HxlzYOwaq1YE=" providerId="None" clId="Web-{A822C2B6-E41B-461A-A1D8-887B44BCE667}" dt="2025-05-27T04:26:28.020" v="497" actId="1076"/>
        <pc:sldMkLst>
          <pc:docMk/>
          <pc:sldMk cId="2065078046" sldId="94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5088" cy="466116"/>
          </a:xfrm>
          <a:prstGeom prst="rect">
            <a:avLst/>
          </a:prstGeom>
        </p:spPr>
        <p:txBody>
          <a:bodyPr vert="horz" lIns="93104" tIns="46552" rIns="93104" bIns="46552" rtlCol="0"/>
          <a:lstStyle>
            <a:lvl1pPr algn="l">
              <a:defRPr sz="1200"/>
            </a:lvl1pPr>
          </a:lstStyle>
          <a:p>
            <a:endParaRPr lang="en-CA"/>
          </a:p>
        </p:txBody>
      </p:sp>
      <p:sp>
        <p:nvSpPr>
          <p:cNvPr id="3" name="Date Placeholder 2"/>
          <p:cNvSpPr>
            <a:spLocks noGrp="1"/>
          </p:cNvSpPr>
          <p:nvPr>
            <p:ph type="dt" idx="1"/>
          </p:nvPr>
        </p:nvSpPr>
        <p:spPr>
          <a:xfrm>
            <a:off x="3967341" y="0"/>
            <a:ext cx="3035088" cy="466116"/>
          </a:xfrm>
          <a:prstGeom prst="rect">
            <a:avLst/>
          </a:prstGeom>
        </p:spPr>
        <p:txBody>
          <a:bodyPr vert="horz" lIns="93104" tIns="46552" rIns="93104" bIns="46552" rtlCol="0"/>
          <a:lstStyle>
            <a:lvl1pPr algn="r">
              <a:defRPr sz="1200"/>
            </a:lvl1pPr>
          </a:lstStyle>
          <a:p>
            <a:fld id="{5EEB2070-FAFF-4E3E-9F35-EC039D50373F}" type="datetimeFigureOut">
              <a:rPr lang="en-CA" smtClean="0"/>
              <a:t>2025-08-20</a:t>
            </a:fld>
            <a:endParaRPr lang="en-CA"/>
          </a:p>
        </p:txBody>
      </p:sp>
      <p:sp>
        <p:nvSpPr>
          <p:cNvPr id="4" name="Slide Image Placeholder 3"/>
          <p:cNvSpPr>
            <a:spLocks noGrp="1" noRot="1" noChangeAspect="1"/>
          </p:cNvSpPr>
          <p:nvPr>
            <p:ph type="sldImg" idx="2"/>
          </p:nvPr>
        </p:nvSpPr>
        <p:spPr>
          <a:xfrm>
            <a:off x="714375" y="1160463"/>
            <a:ext cx="5575300" cy="3136900"/>
          </a:xfrm>
          <a:prstGeom prst="rect">
            <a:avLst/>
          </a:prstGeom>
          <a:noFill/>
          <a:ln w="12700">
            <a:solidFill>
              <a:prstClr val="black"/>
            </a:solidFill>
          </a:ln>
        </p:spPr>
        <p:txBody>
          <a:bodyPr vert="horz" lIns="93104" tIns="46552" rIns="93104" bIns="46552" rtlCol="0" anchor="ctr"/>
          <a:lstStyle/>
          <a:p>
            <a:endParaRPr lang="en-CA"/>
          </a:p>
        </p:txBody>
      </p:sp>
      <p:sp>
        <p:nvSpPr>
          <p:cNvPr id="5" name="Notes Placeholder 4"/>
          <p:cNvSpPr>
            <a:spLocks noGrp="1"/>
          </p:cNvSpPr>
          <p:nvPr>
            <p:ph type="body" sz="quarter" idx="3"/>
          </p:nvPr>
        </p:nvSpPr>
        <p:spPr>
          <a:xfrm>
            <a:off x="700405" y="4470837"/>
            <a:ext cx="5603240" cy="3657957"/>
          </a:xfrm>
          <a:prstGeom prst="rect">
            <a:avLst/>
          </a:prstGeom>
        </p:spPr>
        <p:txBody>
          <a:bodyPr vert="horz" lIns="93104" tIns="46552" rIns="93104" bIns="4655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23936"/>
            <a:ext cx="3035088" cy="466115"/>
          </a:xfrm>
          <a:prstGeom prst="rect">
            <a:avLst/>
          </a:prstGeom>
        </p:spPr>
        <p:txBody>
          <a:bodyPr vert="horz" lIns="93104" tIns="46552" rIns="93104" bIns="46552" rtlCol="0" anchor="b"/>
          <a:lstStyle>
            <a:lvl1pPr algn="l">
              <a:defRPr sz="1200"/>
            </a:lvl1pPr>
          </a:lstStyle>
          <a:p>
            <a:endParaRPr lang="en-CA"/>
          </a:p>
        </p:txBody>
      </p:sp>
      <p:sp>
        <p:nvSpPr>
          <p:cNvPr id="7" name="Slide Number Placeholder 6"/>
          <p:cNvSpPr>
            <a:spLocks noGrp="1"/>
          </p:cNvSpPr>
          <p:nvPr>
            <p:ph type="sldNum" sz="quarter" idx="5"/>
          </p:nvPr>
        </p:nvSpPr>
        <p:spPr>
          <a:xfrm>
            <a:off x="3967341" y="8823936"/>
            <a:ext cx="3035088" cy="466115"/>
          </a:xfrm>
          <a:prstGeom prst="rect">
            <a:avLst/>
          </a:prstGeom>
        </p:spPr>
        <p:txBody>
          <a:bodyPr vert="horz" lIns="93104" tIns="46552" rIns="93104" bIns="46552" rtlCol="0" anchor="b"/>
          <a:lstStyle>
            <a:lvl1pPr algn="r">
              <a:defRPr sz="1200"/>
            </a:lvl1pPr>
          </a:lstStyle>
          <a:p>
            <a:fld id="{7C77290F-D79E-447E-BD59-01FC9F05A6D8}" type="slidenum">
              <a:rPr lang="en-CA" smtClean="0"/>
              <a:t>‹#›</a:t>
            </a:fld>
            <a:endParaRPr lang="en-CA"/>
          </a:p>
        </p:txBody>
      </p:sp>
    </p:spTree>
    <p:extLst>
      <p:ext uri="{BB962C8B-B14F-4D97-AF65-F5344CB8AC3E}">
        <p14:creationId xmlns:p14="http://schemas.microsoft.com/office/powerpoint/2010/main" val="3699278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341099678c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341099678c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DB422-4CA4-13E7-1677-65A473EC40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D43527-CBB1-3C2E-D4AB-C7115E2B6A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2B4754-E941-EAF9-8468-19792EE2A141}"/>
              </a:ext>
            </a:extLst>
          </p:cNvPr>
          <p:cNvSpPr>
            <a:spLocks noGrp="1"/>
          </p:cNvSpPr>
          <p:nvPr>
            <p:ph type="body" idx="1"/>
          </p:nvPr>
        </p:nvSpPr>
        <p:spPr/>
        <p:txBody>
          <a:bodyPr/>
          <a:lstStyle/>
          <a:p>
            <a:pPr marL="174570" indent="-174570">
              <a:buFontTx/>
              <a:buChar char="-"/>
            </a:pPr>
            <a:r>
              <a:rPr lang="en-CA" dirty="0"/>
              <a:t>Zebra and quagga mussels –introduced to NA in ballast water from ships in the great lakes in 1986</a:t>
            </a:r>
          </a:p>
          <a:p>
            <a:pPr marL="174570" indent="-174570">
              <a:buFontTx/>
              <a:buChar char="-"/>
            </a:pPr>
            <a:endParaRPr lang="en-CA" dirty="0"/>
          </a:p>
          <a:p>
            <a:pPr marL="174570" indent="-174570">
              <a:buFontTx/>
              <a:buChar char="-"/>
            </a:pPr>
            <a:r>
              <a:rPr lang="en-CA" dirty="0"/>
              <a:t>They are filter feeders (eating the plankton and algae suspended in water. One mussel can filter a litre of water in one day, drastically upsetting the ecosystem and taking this important food source away from the native species that rely on it.</a:t>
            </a:r>
          </a:p>
          <a:p>
            <a:pPr marL="174570" indent="-174570" defTabSz="931042">
              <a:buFontTx/>
              <a:buChar char="-"/>
              <a:defRPr/>
            </a:pPr>
            <a:r>
              <a:rPr lang="en-CA" dirty="0"/>
              <a:t>Can make the water more clear (by filtering our suspended sediments, but this results in more sunlight penetrating the water, resulting in excessive aquatic plant growth and can result in toxic algal blooms.</a:t>
            </a:r>
          </a:p>
          <a:p>
            <a:pPr marL="174570" indent="-174570">
              <a:buFontTx/>
              <a:buChar char="-"/>
            </a:pPr>
            <a:r>
              <a:rPr lang="en-CA" dirty="0"/>
              <a:t>One mussel can produce 1 million eggs in a season</a:t>
            </a:r>
          </a:p>
          <a:p>
            <a:pPr marL="174570" indent="-174570">
              <a:buFontTx/>
              <a:buChar char="-"/>
            </a:pPr>
            <a:r>
              <a:rPr lang="en-CA" dirty="0"/>
              <a:t>Larvae are microscopic and free floating in water</a:t>
            </a:r>
          </a:p>
          <a:p>
            <a:pPr marL="174570" indent="-174570">
              <a:buFontTx/>
              <a:buChar char="-"/>
            </a:pPr>
            <a:r>
              <a:rPr lang="en-CA" dirty="0"/>
              <a:t>We have native mussels in AB but an attached mussel is an invasive mussel</a:t>
            </a:r>
          </a:p>
          <a:p>
            <a:pPr marL="174570" indent="-174570">
              <a:buFontTx/>
              <a:buChar char="-"/>
            </a:pPr>
            <a:r>
              <a:rPr lang="en-CA" dirty="0"/>
              <a:t>Adults attach themselves to any hard surface, clogging intake pipes, water treatment facilities, etc.</a:t>
            </a:r>
          </a:p>
        </p:txBody>
      </p:sp>
      <p:sp>
        <p:nvSpPr>
          <p:cNvPr id="4" name="Slide Number Placeholder 3">
            <a:extLst>
              <a:ext uri="{FF2B5EF4-FFF2-40B4-BE49-F238E27FC236}">
                <a16:creationId xmlns:a16="http://schemas.microsoft.com/office/drawing/2014/main" id="{17A59788-71B6-FB16-4B8F-72BB35D7C495}"/>
              </a:ext>
            </a:extLst>
          </p:cNvPr>
          <p:cNvSpPr>
            <a:spLocks noGrp="1"/>
          </p:cNvSpPr>
          <p:nvPr>
            <p:ph type="sldNum" sz="quarter" idx="5"/>
          </p:nvPr>
        </p:nvSpPr>
        <p:spPr/>
        <p:txBody>
          <a:bodyPr/>
          <a:lstStyle/>
          <a:p>
            <a:fld id="{B8828CBD-A247-4603-9ADD-84A299A787E7}" type="slidenum">
              <a:rPr lang="en-CA" smtClean="0"/>
              <a:t>5</a:t>
            </a:fld>
            <a:endParaRPr lang="en-CA"/>
          </a:p>
        </p:txBody>
      </p:sp>
    </p:spTree>
    <p:extLst>
      <p:ext uri="{BB962C8B-B14F-4D97-AF65-F5344CB8AC3E}">
        <p14:creationId xmlns:p14="http://schemas.microsoft.com/office/powerpoint/2010/main" val="2982089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Cost Canadians $ 7 billion since their introduction in 1986 (most costs from the Great Lakes).</a:t>
            </a:r>
          </a:p>
          <a:p>
            <a:r>
              <a:rPr lang="en-CA" dirty="0"/>
              <a:t>AB’s irrigation infrastructure is most at risk, almost 8,000 kms of </a:t>
            </a:r>
            <a:r>
              <a:rPr lang="en-CA" b="0" i="0" dirty="0">
                <a:solidFill>
                  <a:srgbClr val="5F6368"/>
                </a:solidFill>
                <a:effectLst/>
                <a:latin typeface="Arial" panose="020B0604020202020204" pitchFamily="34" charset="0"/>
              </a:rPr>
              <a:t>conveyance works including pipelines and canals</a:t>
            </a:r>
          </a:p>
          <a:p>
            <a:r>
              <a:rPr lang="en-CA" b="0" i="0" dirty="0">
                <a:solidFill>
                  <a:srgbClr val="5F6368"/>
                </a:solidFill>
                <a:effectLst/>
                <a:latin typeface="Arial" panose="020B0604020202020204" pitchFamily="34" charset="0"/>
              </a:rPr>
              <a:t>Would cost $75 million annually in Alberta</a:t>
            </a:r>
            <a:endParaRPr lang="en-CA" b="0" dirty="0"/>
          </a:p>
          <a:p>
            <a:endParaRPr lang="en-CA" dirty="0"/>
          </a:p>
          <a:p>
            <a:endParaRPr lang="en-CA" dirty="0"/>
          </a:p>
          <a:p>
            <a:endParaRPr lang="en-CA" dirty="0"/>
          </a:p>
          <a:p>
            <a:r>
              <a:rPr lang="en-CA" dirty="0"/>
              <a:t>https://www.invasivespeciescentre.ca/wp-content/uploads/2023/06/Economics_2023_FINAL_SMALL.pdf</a:t>
            </a:r>
          </a:p>
          <a:p>
            <a:endParaRPr lang="en-CA" dirty="0"/>
          </a:p>
        </p:txBody>
      </p:sp>
      <p:sp>
        <p:nvSpPr>
          <p:cNvPr id="4" name="Slide Number Placeholder 3"/>
          <p:cNvSpPr>
            <a:spLocks noGrp="1"/>
          </p:cNvSpPr>
          <p:nvPr>
            <p:ph type="sldNum" sz="quarter" idx="5"/>
          </p:nvPr>
        </p:nvSpPr>
        <p:spPr/>
        <p:txBody>
          <a:bodyPr/>
          <a:lstStyle/>
          <a:p>
            <a:fld id="{B8828CBD-A247-4603-9ADD-84A299A787E7}" type="slidenum">
              <a:rPr lang="en-CA" smtClean="0"/>
              <a:t>6</a:t>
            </a:fld>
            <a:endParaRPr lang="en-CA"/>
          </a:p>
        </p:txBody>
      </p:sp>
    </p:spTree>
    <p:extLst>
      <p:ext uri="{BB962C8B-B14F-4D97-AF65-F5344CB8AC3E}">
        <p14:creationId xmlns:p14="http://schemas.microsoft.com/office/powerpoint/2010/main" val="32739556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83B17-CB85-5D49-EE3C-A7C4E3F467D8}"/>
              </a:ext>
            </a:extLst>
          </p:cNvPr>
          <p:cNvSpPr>
            <a:spLocks noGrp="1"/>
          </p:cNvSpPr>
          <p:nvPr>
            <p:ph type="ctrTitle"/>
          </p:nvPr>
        </p:nvSpPr>
        <p:spPr>
          <a:xfrm>
            <a:off x="1524000" y="2396971"/>
            <a:ext cx="9144000" cy="1583508"/>
          </a:xfrm>
        </p:spPr>
        <p:txBody>
          <a:bodyPr anchor="b"/>
          <a:lstStyle>
            <a:lvl1pPr algn="ctr">
              <a:defRPr sz="6000"/>
            </a:lvl1pPr>
          </a:lstStyle>
          <a:p>
            <a:r>
              <a:rPr lang="en-US" dirty="0"/>
              <a:t>Click to edit Master title style</a:t>
            </a:r>
            <a:endParaRPr lang="en-CA" dirty="0"/>
          </a:p>
        </p:txBody>
      </p:sp>
      <p:sp>
        <p:nvSpPr>
          <p:cNvPr id="3" name="Subtitle 2">
            <a:extLst>
              <a:ext uri="{FF2B5EF4-FFF2-40B4-BE49-F238E27FC236}">
                <a16:creationId xmlns:a16="http://schemas.microsoft.com/office/drawing/2014/main" id="{368C8CE4-7B29-59E9-930D-C767AC804668}"/>
              </a:ext>
            </a:extLst>
          </p:cNvPr>
          <p:cNvSpPr>
            <a:spLocks noGrp="1"/>
          </p:cNvSpPr>
          <p:nvPr>
            <p:ph type="subTitle" idx="1" hasCustomPrompt="1"/>
          </p:nvPr>
        </p:nvSpPr>
        <p:spPr>
          <a:xfrm>
            <a:off x="1524000" y="4072554"/>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Name</a:t>
            </a:r>
          </a:p>
          <a:p>
            <a:r>
              <a:rPr lang="en-US" dirty="0"/>
              <a:t>Alberta Invasive Species Council</a:t>
            </a:r>
          </a:p>
          <a:p>
            <a:r>
              <a:rPr lang="en-US" dirty="0"/>
              <a:t>Event</a:t>
            </a:r>
          </a:p>
          <a:p>
            <a:r>
              <a:rPr lang="en-US" dirty="0"/>
              <a:t>Date</a:t>
            </a:r>
            <a:endParaRPr lang="en-CA" dirty="0"/>
          </a:p>
        </p:txBody>
      </p:sp>
      <p:grpSp>
        <p:nvGrpSpPr>
          <p:cNvPr id="11" name="Group 10">
            <a:extLst>
              <a:ext uri="{FF2B5EF4-FFF2-40B4-BE49-F238E27FC236}">
                <a16:creationId xmlns:a16="http://schemas.microsoft.com/office/drawing/2014/main" id="{5EC9613E-3CD6-D41D-4AD4-9E6FC3A3CBC8}"/>
              </a:ext>
            </a:extLst>
          </p:cNvPr>
          <p:cNvGrpSpPr/>
          <p:nvPr userDrawn="1"/>
        </p:nvGrpSpPr>
        <p:grpSpPr>
          <a:xfrm>
            <a:off x="-1" y="6577012"/>
            <a:ext cx="12192000" cy="280988"/>
            <a:chOff x="0" y="6577012"/>
            <a:chExt cx="12192000" cy="280988"/>
          </a:xfrm>
        </p:grpSpPr>
        <p:sp>
          <p:nvSpPr>
            <p:cNvPr id="7" name="Rectangle 6">
              <a:extLst>
                <a:ext uri="{FF2B5EF4-FFF2-40B4-BE49-F238E27FC236}">
                  <a16:creationId xmlns:a16="http://schemas.microsoft.com/office/drawing/2014/main" id="{0A78491D-A2F2-AEA7-6ACC-9F39CC6BB1EE}"/>
                </a:ext>
              </a:extLst>
            </p:cNvPr>
            <p:cNvSpPr/>
            <p:nvPr userDrawn="1"/>
          </p:nvSpPr>
          <p:spPr>
            <a:xfrm>
              <a:off x="0" y="6721475"/>
              <a:ext cx="12192000" cy="136525"/>
            </a:xfrm>
            <a:prstGeom prst="rect">
              <a:avLst/>
            </a:prstGeom>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a:extLst>
                <a:ext uri="{FF2B5EF4-FFF2-40B4-BE49-F238E27FC236}">
                  <a16:creationId xmlns:a16="http://schemas.microsoft.com/office/drawing/2014/main" id="{7631821C-C12F-CC50-4B7C-C786F71348E4}"/>
                </a:ext>
              </a:extLst>
            </p:cNvPr>
            <p:cNvSpPr/>
            <p:nvPr userDrawn="1"/>
          </p:nvSpPr>
          <p:spPr>
            <a:xfrm>
              <a:off x="0" y="6577012"/>
              <a:ext cx="12192000" cy="136525"/>
            </a:xfrm>
            <a:prstGeom prst="rect">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grpSp>
      <p:pic>
        <p:nvPicPr>
          <p:cNvPr id="10" name="Picture 9" descr="A logo with black and blue text&#10;&#10;Description automatically generated">
            <a:extLst>
              <a:ext uri="{FF2B5EF4-FFF2-40B4-BE49-F238E27FC236}">
                <a16:creationId xmlns:a16="http://schemas.microsoft.com/office/drawing/2014/main" id="{6E2C94FE-F0C4-86EF-A704-1A4CE81E54C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847319" y="443793"/>
            <a:ext cx="4497361" cy="1371781"/>
          </a:xfrm>
          <a:prstGeom prst="rect">
            <a:avLst/>
          </a:prstGeom>
        </p:spPr>
      </p:pic>
    </p:spTree>
    <p:extLst>
      <p:ext uri="{BB962C8B-B14F-4D97-AF65-F5344CB8AC3E}">
        <p14:creationId xmlns:p14="http://schemas.microsoft.com/office/powerpoint/2010/main" val="11679969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9D240-2AEA-C97F-C7F6-BFB56BAC2B86}"/>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E1DF86DE-EA0C-3349-5AB8-475B9D8927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grpSp>
        <p:nvGrpSpPr>
          <p:cNvPr id="7" name="Group 6">
            <a:extLst>
              <a:ext uri="{FF2B5EF4-FFF2-40B4-BE49-F238E27FC236}">
                <a16:creationId xmlns:a16="http://schemas.microsoft.com/office/drawing/2014/main" id="{46CA464B-D314-1C3A-452F-5E1DB779996B}"/>
              </a:ext>
            </a:extLst>
          </p:cNvPr>
          <p:cNvGrpSpPr/>
          <p:nvPr userDrawn="1"/>
        </p:nvGrpSpPr>
        <p:grpSpPr>
          <a:xfrm>
            <a:off x="-1" y="6577012"/>
            <a:ext cx="12192000" cy="280988"/>
            <a:chOff x="0" y="6577012"/>
            <a:chExt cx="12192000" cy="280988"/>
          </a:xfrm>
        </p:grpSpPr>
        <p:sp>
          <p:nvSpPr>
            <p:cNvPr id="8" name="Rectangle 7">
              <a:extLst>
                <a:ext uri="{FF2B5EF4-FFF2-40B4-BE49-F238E27FC236}">
                  <a16:creationId xmlns:a16="http://schemas.microsoft.com/office/drawing/2014/main" id="{B05D2833-ECCA-CD5F-4776-6FF1EDB95B23}"/>
                </a:ext>
              </a:extLst>
            </p:cNvPr>
            <p:cNvSpPr/>
            <p:nvPr userDrawn="1"/>
          </p:nvSpPr>
          <p:spPr>
            <a:xfrm>
              <a:off x="0" y="6721475"/>
              <a:ext cx="12192000" cy="136525"/>
            </a:xfrm>
            <a:prstGeom prst="rect">
              <a:avLst/>
            </a:prstGeom>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a:extLst>
                <a:ext uri="{FF2B5EF4-FFF2-40B4-BE49-F238E27FC236}">
                  <a16:creationId xmlns:a16="http://schemas.microsoft.com/office/drawing/2014/main" id="{4A91CE7C-E0FB-8579-F95A-22BD976E6872}"/>
                </a:ext>
              </a:extLst>
            </p:cNvPr>
            <p:cNvSpPr/>
            <p:nvPr userDrawn="1"/>
          </p:nvSpPr>
          <p:spPr>
            <a:xfrm>
              <a:off x="0" y="6577012"/>
              <a:ext cx="12192000" cy="136525"/>
            </a:xfrm>
            <a:prstGeom prst="rect">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Tree>
    <p:extLst>
      <p:ext uri="{BB962C8B-B14F-4D97-AF65-F5344CB8AC3E}">
        <p14:creationId xmlns:p14="http://schemas.microsoft.com/office/powerpoint/2010/main" val="5636896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EDB95D-62A5-9D44-F73D-00E1CF4FAA4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880A4819-66D1-3FE2-5D0D-818C33DDC2B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grpSp>
        <p:nvGrpSpPr>
          <p:cNvPr id="7" name="Group 6">
            <a:extLst>
              <a:ext uri="{FF2B5EF4-FFF2-40B4-BE49-F238E27FC236}">
                <a16:creationId xmlns:a16="http://schemas.microsoft.com/office/drawing/2014/main" id="{F2DA1978-53DD-7B1A-72C0-BEA6BB875E50}"/>
              </a:ext>
            </a:extLst>
          </p:cNvPr>
          <p:cNvGrpSpPr/>
          <p:nvPr userDrawn="1"/>
        </p:nvGrpSpPr>
        <p:grpSpPr>
          <a:xfrm>
            <a:off x="-1" y="6577012"/>
            <a:ext cx="12192000" cy="280988"/>
            <a:chOff x="0" y="6577012"/>
            <a:chExt cx="12192000" cy="280988"/>
          </a:xfrm>
        </p:grpSpPr>
        <p:sp>
          <p:nvSpPr>
            <p:cNvPr id="8" name="Rectangle 7">
              <a:extLst>
                <a:ext uri="{FF2B5EF4-FFF2-40B4-BE49-F238E27FC236}">
                  <a16:creationId xmlns:a16="http://schemas.microsoft.com/office/drawing/2014/main" id="{A7FF21C1-26BC-603F-C1EB-2B104F78F1C1}"/>
                </a:ext>
              </a:extLst>
            </p:cNvPr>
            <p:cNvSpPr/>
            <p:nvPr userDrawn="1"/>
          </p:nvSpPr>
          <p:spPr>
            <a:xfrm>
              <a:off x="0" y="6721475"/>
              <a:ext cx="12192000" cy="136525"/>
            </a:xfrm>
            <a:prstGeom prst="rect">
              <a:avLst/>
            </a:prstGeom>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a:extLst>
                <a:ext uri="{FF2B5EF4-FFF2-40B4-BE49-F238E27FC236}">
                  <a16:creationId xmlns:a16="http://schemas.microsoft.com/office/drawing/2014/main" id="{10FCD438-82E1-CCAC-14B1-24316BD50F3D}"/>
                </a:ext>
              </a:extLst>
            </p:cNvPr>
            <p:cNvSpPr/>
            <p:nvPr userDrawn="1"/>
          </p:nvSpPr>
          <p:spPr>
            <a:xfrm>
              <a:off x="0" y="6577012"/>
              <a:ext cx="12192000" cy="136525"/>
            </a:xfrm>
            <a:prstGeom prst="rect">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Tree>
    <p:extLst>
      <p:ext uri="{BB962C8B-B14F-4D97-AF65-F5344CB8AC3E}">
        <p14:creationId xmlns:p14="http://schemas.microsoft.com/office/powerpoint/2010/main" val="29035087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41" name="Title Text"/>
          <p:cNvSpPr txBox="1">
            <a:spLocks noGrp="1"/>
          </p:cNvSpPr>
          <p:nvPr>
            <p:ph type="title"/>
          </p:nvPr>
        </p:nvSpPr>
        <p:spPr>
          <a:prstGeom prst="rect">
            <a:avLst/>
          </a:prstGeom>
        </p:spPr>
        <p:txBody>
          <a:bodyPr/>
          <a:lstStyle/>
          <a:p>
            <a:r>
              <a:t>Title Text</a:t>
            </a:r>
          </a:p>
        </p:txBody>
      </p:sp>
      <p:sp>
        <p:nvSpPr>
          <p:cNvPr id="42" name="Body Level One…"/>
          <p:cNvSpPr txBox="1">
            <a:spLocks noGrp="1"/>
          </p:cNvSpPr>
          <p:nvPr>
            <p:ph type="body" sz="half" idx="1"/>
          </p:nvPr>
        </p:nvSpPr>
        <p:spPr>
          <a:xfrm>
            <a:off x="609600" y="1600201"/>
            <a:ext cx="5384800" cy="452596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292477"/>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with 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FFE8F5B-B518-EC44-A50A-C90EA99081FF}"/>
              </a:ext>
            </a:extLst>
          </p:cNvPr>
          <p:cNvSpPr/>
          <p:nvPr userDrawn="1"/>
        </p:nvSpPr>
        <p:spPr>
          <a:xfrm>
            <a:off x="143339" y="6604531"/>
            <a:ext cx="2095063" cy="1559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Slide Number Placeholder 1">
            <a:extLst>
              <a:ext uri="{FF2B5EF4-FFF2-40B4-BE49-F238E27FC236}">
                <a16:creationId xmlns:a16="http://schemas.microsoft.com/office/drawing/2014/main" id="{7A32B619-BF41-C34D-B5FF-F0AED15A20F6}"/>
              </a:ext>
            </a:extLst>
          </p:cNvPr>
          <p:cNvSpPr>
            <a:spLocks noGrp="1"/>
          </p:cNvSpPr>
          <p:nvPr>
            <p:ph type="sldNum" sz="quarter" idx="4"/>
          </p:nvPr>
        </p:nvSpPr>
        <p:spPr>
          <a:xfrm>
            <a:off x="143339" y="6213310"/>
            <a:ext cx="2743200" cy="366183"/>
          </a:xfrm>
          <a:prstGeom prst="rect">
            <a:avLst/>
          </a:prstGeom>
        </p:spPr>
        <p:txBody>
          <a:bodyPr vert="horz" lIns="91440" tIns="45720" rIns="91440" bIns="45720" rtlCol="0" anchor="ctr"/>
          <a:lstStyle>
            <a:lvl1pPr algn="l">
              <a:defRPr sz="1733">
                <a:solidFill>
                  <a:srgbClr val="000000"/>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63200" y="6201335"/>
            <a:ext cx="1524000" cy="428413"/>
          </a:xfrm>
          <a:prstGeom prst="rect">
            <a:avLst/>
          </a:prstGeom>
        </p:spPr>
      </p:pic>
      <p:sp>
        <p:nvSpPr>
          <p:cNvPr id="18" name="Content Placeholder 2"/>
          <p:cNvSpPr>
            <a:spLocks noGrp="1"/>
          </p:cNvSpPr>
          <p:nvPr>
            <p:ph idx="1" hasCustomPrompt="1"/>
          </p:nvPr>
        </p:nvSpPr>
        <p:spPr>
          <a:xfrm>
            <a:off x="719403" y="1809278"/>
            <a:ext cx="10972800" cy="430802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1" name="Title 1"/>
          <p:cNvSpPr>
            <a:spLocks noGrp="1"/>
          </p:cNvSpPr>
          <p:nvPr>
            <p:ph type="title" hasCustomPrompt="1"/>
          </p:nvPr>
        </p:nvSpPr>
        <p:spPr>
          <a:xfrm>
            <a:off x="719403" y="452669"/>
            <a:ext cx="10959008" cy="693216"/>
          </a:xfrm>
        </p:spPr>
        <p:txBody>
          <a:bodyPr lIns="0" anchor="t"/>
          <a:lstStyle>
            <a:lvl1pPr>
              <a:defRPr sz="4267" b="1" baseline="0">
                <a:solidFill>
                  <a:srgbClr val="0081AB"/>
                </a:solidFill>
              </a:defRPr>
            </a:lvl1pPr>
          </a:lstStyle>
          <a:p>
            <a:r>
              <a:rPr lang="en-US"/>
              <a:t>Click to edit title</a:t>
            </a:r>
            <a:endParaRPr lang="en-CA"/>
          </a:p>
        </p:txBody>
      </p:sp>
    </p:spTree>
    <p:extLst>
      <p:ext uri="{BB962C8B-B14F-4D97-AF65-F5344CB8AC3E}">
        <p14:creationId xmlns:p14="http://schemas.microsoft.com/office/powerpoint/2010/main" val="496689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0927E-8E38-366F-D413-8A9C6D9A125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BA01DC18-381B-E64C-CABB-D587C907F0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grpSp>
        <p:nvGrpSpPr>
          <p:cNvPr id="7" name="Group 6">
            <a:extLst>
              <a:ext uri="{FF2B5EF4-FFF2-40B4-BE49-F238E27FC236}">
                <a16:creationId xmlns:a16="http://schemas.microsoft.com/office/drawing/2014/main" id="{9D7D3B23-E291-053A-13EA-23BCED58AC91}"/>
              </a:ext>
            </a:extLst>
          </p:cNvPr>
          <p:cNvGrpSpPr/>
          <p:nvPr userDrawn="1"/>
        </p:nvGrpSpPr>
        <p:grpSpPr>
          <a:xfrm>
            <a:off x="0" y="6577012"/>
            <a:ext cx="12192000" cy="280988"/>
            <a:chOff x="0" y="6577012"/>
            <a:chExt cx="12192000" cy="280988"/>
          </a:xfrm>
        </p:grpSpPr>
        <p:sp>
          <p:nvSpPr>
            <p:cNvPr id="8" name="Rectangle 7">
              <a:extLst>
                <a:ext uri="{FF2B5EF4-FFF2-40B4-BE49-F238E27FC236}">
                  <a16:creationId xmlns:a16="http://schemas.microsoft.com/office/drawing/2014/main" id="{E2E01670-B19F-C577-3FFC-DE7577E10D82}"/>
                </a:ext>
              </a:extLst>
            </p:cNvPr>
            <p:cNvSpPr/>
            <p:nvPr userDrawn="1"/>
          </p:nvSpPr>
          <p:spPr>
            <a:xfrm>
              <a:off x="0" y="6721475"/>
              <a:ext cx="12192000" cy="136525"/>
            </a:xfrm>
            <a:prstGeom prst="rect">
              <a:avLst/>
            </a:prstGeom>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a:extLst>
                <a:ext uri="{FF2B5EF4-FFF2-40B4-BE49-F238E27FC236}">
                  <a16:creationId xmlns:a16="http://schemas.microsoft.com/office/drawing/2014/main" id="{14C48FAB-8093-CB47-1D9D-1E4D40125FDE}"/>
                </a:ext>
              </a:extLst>
            </p:cNvPr>
            <p:cNvSpPr/>
            <p:nvPr userDrawn="1"/>
          </p:nvSpPr>
          <p:spPr>
            <a:xfrm>
              <a:off x="0" y="6577012"/>
              <a:ext cx="12192000" cy="136525"/>
            </a:xfrm>
            <a:prstGeom prst="rect">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Tree>
    <p:extLst>
      <p:ext uri="{BB962C8B-B14F-4D97-AF65-F5344CB8AC3E}">
        <p14:creationId xmlns:p14="http://schemas.microsoft.com/office/powerpoint/2010/main" val="3041882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072CB-9B88-DC6D-7E19-0702F0A0751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CC02D451-39D2-9BBD-8DBA-15DF8520BF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7" name="Group 6">
            <a:extLst>
              <a:ext uri="{FF2B5EF4-FFF2-40B4-BE49-F238E27FC236}">
                <a16:creationId xmlns:a16="http://schemas.microsoft.com/office/drawing/2014/main" id="{2F1094FE-2843-C5DE-DF48-E914698EDB30}"/>
              </a:ext>
            </a:extLst>
          </p:cNvPr>
          <p:cNvGrpSpPr/>
          <p:nvPr userDrawn="1"/>
        </p:nvGrpSpPr>
        <p:grpSpPr>
          <a:xfrm>
            <a:off x="-1" y="6577012"/>
            <a:ext cx="12192000" cy="280988"/>
            <a:chOff x="0" y="6577012"/>
            <a:chExt cx="12192000" cy="280988"/>
          </a:xfrm>
        </p:grpSpPr>
        <p:sp>
          <p:nvSpPr>
            <p:cNvPr id="8" name="Rectangle 7">
              <a:extLst>
                <a:ext uri="{FF2B5EF4-FFF2-40B4-BE49-F238E27FC236}">
                  <a16:creationId xmlns:a16="http://schemas.microsoft.com/office/drawing/2014/main" id="{49924C8A-EEA7-B80B-586D-231EAC460C5F}"/>
                </a:ext>
              </a:extLst>
            </p:cNvPr>
            <p:cNvSpPr/>
            <p:nvPr userDrawn="1"/>
          </p:nvSpPr>
          <p:spPr>
            <a:xfrm>
              <a:off x="0" y="6721475"/>
              <a:ext cx="12192000" cy="136525"/>
            </a:xfrm>
            <a:prstGeom prst="rect">
              <a:avLst/>
            </a:prstGeom>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a:extLst>
                <a:ext uri="{FF2B5EF4-FFF2-40B4-BE49-F238E27FC236}">
                  <a16:creationId xmlns:a16="http://schemas.microsoft.com/office/drawing/2014/main" id="{16EA6737-F8EE-BB1E-5AC2-E033BB821599}"/>
                </a:ext>
              </a:extLst>
            </p:cNvPr>
            <p:cNvSpPr/>
            <p:nvPr userDrawn="1"/>
          </p:nvSpPr>
          <p:spPr>
            <a:xfrm>
              <a:off x="0" y="6577012"/>
              <a:ext cx="12192000" cy="136525"/>
            </a:xfrm>
            <a:prstGeom prst="rect">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Tree>
    <p:extLst>
      <p:ext uri="{BB962C8B-B14F-4D97-AF65-F5344CB8AC3E}">
        <p14:creationId xmlns:p14="http://schemas.microsoft.com/office/powerpoint/2010/main" val="98115026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5A454-9E87-2093-597B-18B6DD96C966}"/>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D7C40B6-C3F1-9727-37AB-073745FC3D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81785F99-097D-D83C-3A70-41D21DB4064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grpSp>
        <p:nvGrpSpPr>
          <p:cNvPr id="8" name="Group 7">
            <a:extLst>
              <a:ext uri="{FF2B5EF4-FFF2-40B4-BE49-F238E27FC236}">
                <a16:creationId xmlns:a16="http://schemas.microsoft.com/office/drawing/2014/main" id="{439E2245-93CC-E382-F210-38848C1F3328}"/>
              </a:ext>
            </a:extLst>
          </p:cNvPr>
          <p:cNvGrpSpPr/>
          <p:nvPr userDrawn="1"/>
        </p:nvGrpSpPr>
        <p:grpSpPr>
          <a:xfrm>
            <a:off x="-1" y="6577012"/>
            <a:ext cx="12192000" cy="280988"/>
            <a:chOff x="0" y="6577012"/>
            <a:chExt cx="12192000" cy="280988"/>
          </a:xfrm>
        </p:grpSpPr>
        <p:sp>
          <p:nvSpPr>
            <p:cNvPr id="9" name="Rectangle 8">
              <a:extLst>
                <a:ext uri="{FF2B5EF4-FFF2-40B4-BE49-F238E27FC236}">
                  <a16:creationId xmlns:a16="http://schemas.microsoft.com/office/drawing/2014/main" id="{076AD4CD-B5B5-64AE-D278-D45E188F7F8C}"/>
                </a:ext>
              </a:extLst>
            </p:cNvPr>
            <p:cNvSpPr/>
            <p:nvPr userDrawn="1"/>
          </p:nvSpPr>
          <p:spPr>
            <a:xfrm>
              <a:off x="0" y="6721475"/>
              <a:ext cx="12192000" cy="136525"/>
            </a:xfrm>
            <a:prstGeom prst="rect">
              <a:avLst/>
            </a:prstGeom>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a:extLst>
                <a:ext uri="{FF2B5EF4-FFF2-40B4-BE49-F238E27FC236}">
                  <a16:creationId xmlns:a16="http://schemas.microsoft.com/office/drawing/2014/main" id="{6C9E689A-5C80-9D59-6176-47708C7E8BCB}"/>
                </a:ext>
              </a:extLst>
            </p:cNvPr>
            <p:cNvSpPr/>
            <p:nvPr userDrawn="1"/>
          </p:nvSpPr>
          <p:spPr>
            <a:xfrm>
              <a:off x="0" y="6577012"/>
              <a:ext cx="12192000" cy="136525"/>
            </a:xfrm>
            <a:prstGeom prst="rect">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Tree>
    <p:extLst>
      <p:ext uri="{BB962C8B-B14F-4D97-AF65-F5344CB8AC3E}">
        <p14:creationId xmlns:p14="http://schemas.microsoft.com/office/powerpoint/2010/main" val="30726792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C86BC-EAD6-25A1-0768-F1610B253458}"/>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E57CFB20-37E6-3541-3630-1942C320A5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09482E-BD88-AB7A-7F12-875A2A662F9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C95C7347-01F4-4B3C-B74A-D4C55142A2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C631A3-A79A-33C2-899D-10FC5B50A40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grpSp>
        <p:nvGrpSpPr>
          <p:cNvPr id="10" name="Group 9">
            <a:extLst>
              <a:ext uri="{FF2B5EF4-FFF2-40B4-BE49-F238E27FC236}">
                <a16:creationId xmlns:a16="http://schemas.microsoft.com/office/drawing/2014/main" id="{2946CD66-8AA3-63D5-F7C8-A858702A9966}"/>
              </a:ext>
            </a:extLst>
          </p:cNvPr>
          <p:cNvGrpSpPr/>
          <p:nvPr userDrawn="1"/>
        </p:nvGrpSpPr>
        <p:grpSpPr>
          <a:xfrm>
            <a:off x="-1" y="6577012"/>
            <a:ext cx="12192000" cy="280988"/>
            <a:chOff x="0" y="6577012"/>
            <a:chExt cx="12192000" cy="280988"/>
          </a:xfrm>
        </p:grpSpPr>
        <p:sp>
          <p:nvSpPr>
            <p:cNvPr id="11" name="Rectangle 10">
              <a:extLst>
                <a:ext uri="{FF2B5EF4-FFF2-40B4-BE49-F238E27FC236}">
                  <a16:creationId xmlns:a16="http://schemas.microsoft.com/office/drawing/2014/main" id="{50A118C6-0A9D-F44B-06C7-8ABC96FB98CC}"/>
                </a:ext>
              </a:extLst>
            </p:cNvPr>
            <p:cNvSpPr/>
            <p:nvPr userDrawn="1"/>
          </p:nvSpPr>
          <p:spPr>
            <a:xfrm>
              <a:off x="0" y="6721475"/>
              <a:ext cx="12192000" cy="136525"/>
            </a:xfrm>
            <a:prstGeom prst="rect">
              <a:avLst/>
            </a:prstGeom>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11">
              <a:extLst>
                <a:ext uri="{FF2B5EF4-FFF2-40B4-BE49-F238E27FC236}">
                  <a16:creationId xmlns:a16="http://schemas.microsoft.com/office/drawing/2014/main" id="{90FAF537-8939-36C9-CC3A-B116F014848B}"/>
                </a:ext>
              </a:extLst>
            </p:cNvPr>
            <p:cNvSpPr/>
            <p:nvPr userDrawn="1"/>
          </p:nvSpPr>
          <p:spPr>
            <a:xfrm>
              <a:off x="0" y="6577012"/>
              <a:ext cx="12192000" cy="136525"/>
            </a:xfrm>
            <a:prstGeom prst="rect">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Tree>
    <p:extLst>
      <p:ext uri="{BB962C8B-B14F-4D97-AF65-F5344CB8AC3E}">
        <p14:creationId xmlns:p14="http://schemas.microsoft.com/office/powerpoint/2010/main" val="24959614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8B7F5-629B-301D-7B39-EAED4172E74D}"/>
              </a:ext>
            </a:extLst>
          </p:cNvPr>
          <p:cNvSpPr>
            <a:spLocks noGrp="1"/>
          </p:cNvSpPr>
          <p:nvPr>
            <p:ph type="title"/>
          </p:nvPr>
        </p:nvSpPr>
        <p:spPr/>
        <p:txBody>
          <a:bodyPr/>
          <a:lstStyle/>
          <a:p>
            <a:r>
              <a:rPr lang="en-US"/>
              <a:t>Click to edit Master title style</a:t>
            </a:r>
            <a:endParaRPr lang="en-CA"/>
          </a:p>
        </p:txBody>
      </p:sp>
      <p:grpSp>
        <p:nvGrpSpPr>
          <p:cNvPr id="6" name="Group 5">
            <a:extLst>
              <a:ext uri="{FF2B5EF4-FFF2-40B4-BE49-F238E27FC236}">
                <a16:creationId xmlns:a16="http://schemas.microsoft.com/office/drawing/2014/main" id="{6E57989C-2325-A125-394E-8C2C9A068B03}"/>
              </a:ext>
            </a:extLst>
          </p:cNvPr>
          <p:cNvGrpSpPr/>
          <p:nvPr userDrawn="1"/>
        </p:nvGrpSpPr>
        <p:grpSpPr>
          <a:xfrm>
            <a:off x="-1" y="6577012"/>
            <a:ext cx="12192000" cy="280988"/>
            <a:chOff x="0" y="6577012"/>
            <a:chExt cx="12192000" cy="280988"/>
          </a:xfrm>
        </p:grpSpPr>
        <p:sp>
          <p:nvSpPr>
            <p:cNvPr id="7" name="Rectangle 6">
              <a:extLst>
                <a:ext uri="{FF2B5EF4-FFF2-40B4-BE49-F238E27FC236}">
                  <a16:creationId xmlns:a16="http://schemas.microsoft.com/office/drawing/2014/main" id="{2DC9A232-CE8B-3F94-E1B9-38E79EAD06CA}"/>
                </a:ext>
              </a:extLst>
            </p:cNvPr>
            <p:cNvSpPr/>
            <p:nvPr userDrawn="1"/>
          </p:nvSpPr>
          <p:spPr>
            <a:xfrm>
              <a:off x="0" y="6721475"/>
              <a:ext cx="12192000" cy="136525"/>
            </a:xfrm>
            <a:prstGeom prst="rect">
              <a:avLst/>
            </a:prstGeom>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a:extLst>
                <a:ext uri="{FF2B5EF4-FFF2-40B4-BE49-F238E27FC236}">
                  <a16:creationId xmlns:a16="http://schemas.microsoft.com/office/drawing/2014/main" id="{F084218F-E03F-EAE2-DFA5-7C8AE6D13FBF}"/>
                </a:ext>
              </a:extLst>
            </p:cNvPr>
            <p:cNvSpPr/>
            <p:nvPr userDrawn="1"/>
          </p:nvSpPr>
          <p:spPr>
            <a:xfrm>
              <a:off x="0" y="6577012"/>
              <a:ext cx="12192000" cy="136525"/>
            </a:xfrm>
            <a:prstGeom prst="rect">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Tree>
    <p:extLst>
      <p:ext uri="{BB962C8B-B14F-4D97-AF65-F5344CB8AC3E}">
        <p14:creationId xmlns:p14="http://schemas.microsoft.com/office/powerpoint/2010/main" val="38056446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6A5016A-0A93-BE79-BE27-96AE6A00DE58}"/>
              </a:ext>
            </a:extLst>
          </p:cNvPr>
          <p:cNvGrpSpPr/>
          <p:nvPr userDrawn="1"/>
        </p:nvGrpSpPr>
        <p:grpSpPr>
          <a:xfrm>
            <a:off x="-1" y="6577012"/>
            <a:ext cx="12192000" cy="280988"/>
            <a:chOff x="0" y="6577012"/>
            <a:chExt cx="12192000" cy="280988"/>
          </a:xfrm>
        </p:grpSpPr>
        <p:sp>
          <p:nvSpPr>
            <p:cNvPr id="6" name="Rectangle 5">
              <a:extLst>
                <a:ext uri="{FF2B5EF4-FFF2-40B4-BE49-F238E27FC236}">
                  <a16:creationId xmlns:a16="http://schemas.microsoft.com/office/drawing/2014/main" id="{06AA2238-F109-3775-9268-F0B474705137}"/>
                </a:ext>
              </a:extLst>
            </p:cNvPr>
            <p:cNvSpPr/>
            <p:nvPr userDrawn="1"/>
          </p:nvSpPr>
          <p:spPr>
            <a:xfrm>
              <a:off x="0" y="6721475"/>
              <a:ext cx="12192000" cy="136525"/>
            </a:xfrm>
            <a:prstGeom prst="rect">
              <a:avLst/>
            </a:prstGeom>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a:extLst>
                <a:ext uri="{FF2B5EF4-FFF2-40B4-BE49-F238E27FC236}">
                  <a16:creationId xmlns:a16="http://schemas.microsoft.com/office/drawing/2014/main" id="{3A6ABD70-0511-D933-4E8C-1A9F9BC5BC2F}"/>
                </a:ext>
              </a:extLst>
            </p:cNvPr>
            <p:cNvSpPr/>
            <p:nvPr userDrawn="1"/>
          </p:nvSpPr>
          <p:spPr>
            <a:xfrm>
              <a:off x="0" y="6577012"/>
              <a:ext cx="12192000" cy="136525"/>
            </a:xfrm>
            <a:prstGeom prst="rect">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Tree>
    <p:extLst>
      <p:ext uri="{BB962C8B-B14F-4D97-AF65-F5344CB8AC3E}">
        <p14:creationId xmlns:p14="http://schemas.microsoft.com/office/powerpoint/2010/main" val="39372970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F1776-5794-18D6-EDD2-8E4571BC54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47FFD0E9-B0DF-4155-0D55-00D42C540B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4B632EA9-5CED-BEAD-4A06-81803EB94D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oup 7">
            <a:extLst>
              <a:ext uri="{FF2B5EF4-FFF2-40B4-BE49-F238E27FC236}">
                <a16:creationId xmlns:a16="http://schemas.microsoft.com/office/drawing/2014/main" id="{55A8D199-FE36-C081-9FF2-03D3ED15DC0A}"/>
              </a:ext>
            </a:extLst>
          </p:cNvPr>
          <p:cNvGrpSpPr/>
          <p:nvPr userDrawn="1"/>
        </p:nvGrpSpPr>
        <p:grpSpPr>
          <a:xfrm>
            <a:off x="-1" y="6577012"/>
            <a:ext cx="12192000" cy="280988"/>
            <a:chOff x="0" y="6577012"/>
            <a:chExt cx="12192000" cy="280988"/>
          </a:xfrm>
        </p:grpSpPr>
        <p:sp>
          <p:nvSpPr>
            <p:cNvPr id="9" name="Rectangle 8">
              <a:extLst>
                <a:ext uri="{FF2B5EF4-FFF2-40B4-BE49-F238E27FC236}">
                  <a16:creationId xmlns:a16="http://schemas.microsoft.com/office/drawing/2014/main" id="{D6DE255B-3C77-918B-BE8B-F258DAEC459B}"/>
                </a:ext>
              </a:extLst>
            </p:cNvPr>
            <p:cNvSpPr/>
            <p:nvPr userDrawn="1"/>
          </p:nvSpPr>
          <p:spPr>
            <a:xfrm>
              <a:off x="0" y="6721475"/>
              <a:ext cx="12192000" cy="136525"/>
            </a:xfrm>
            <a:prstGeom prst="rect">
              <a:avLst/>
            </a:prstGeom>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a:extLst>
                <a:ext uri="{FF2B5EF4-FFF2-40B4-BE49-F238E27FC236}">
                  <a16:creationId xmlns:a16="http://schemas.microsoft.com/office/drawing/2014/main" id="{FC7E65A5-9CF6-FB9D-C9B8-01A347CAC388}"/>
                </a:ext>
              </a:extLst>
            </p:cNvPr>
            <p:cNvSpPr/>
            <p:nvPr userDrawn="1"/>
          </p:nvSpPr>
          <p:spPr>
            <a:xfrm>
              <a:off x="0" y="6577012"/>
              <a:ext cx="12192000" cy="136525"/>
            </a:xfrm>
            <a:prstGeom prst="rect">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Tree>
    <p:extLst>
      <p:ext uri="{BB962C8B-B14F-4D97-AF65-F5344CB8AC3E}">
        <p14:creationId xmlns:p14="http://schemas.microsoft.com/office/powerpoint/2010/main" val="15886405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B5479-00E6-A0E3-4A2B-7FC635D562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1272F331-D04F-0B88-A646-8B61D50DD1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DA520177-5D33-10FC-B347-57801C46D9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oup 7">
            <a:extLst>
              <a:ext uri="{FF2B5EF4-FFF2-40B4-BE49-F238E27FC236}">
                <a16:creationId xmlns:a16="http://schemas.microsoft.com/office/drawing/2014/main" id="{3A6B63CB-397A-F616-9BC2-312E0A30628E}"/>
              </a:ext>
            </a:extLst>
          </p:cNvPr>
          <p:cNvGrpSpPr/>
          <p:nvPr userDrawn="1"/>
        </p:nvGrpSpPr>
        <p:grpSpPr>
          <a:xfrm>
            <a:off x="-1" y="6577012"/>
            <a:ext cx="12192000" cy="280988"/>
            <a:chOff x="0" y="6577012"/>
            <a:chExt cx="12192000" cy="280988"/>
          </a:xfrm>
        </p:grpSpPr>
        <p:sp>
          <p:nvSpPr>
            <p:cNvPr id="9" name="Rectangle 8">
              <a:extLst>
                <a:ext uri="{FF2B5EF4-FFF2-40B4-BE49-F238E27FC236}">
                  <a16:creationId xmlns:a16="http://schemas.microsoft.com/office/drawing/2014/main" id="{E4C64B67-DB0F-71E4-5F4A-30F8FAF99B73}"/>
                </a:ext>
              </a:extLst>
            </p:cNvPr>
            <p:cNvSpPr/>
            <p:nvPr userDrawn="1"/>
          </p:nvSpPr>
          <p:spPr>
            <a:xfrm>
              <a:off x="0" y="6721475"/>
              <a:ext cx="12192000" cy="136525"/>
            </a:xfrm>
            <a:prstGeom prst="rect">
              <a:avLst/>
            </a:prstGeom>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a:extLst>
                <a:ext uri="{FF2B5EF4-FFF2-40B4-BE49-F238E27FC236}">
                  <a16:creationId xmlns:a16="http://schemas.microsoft.com/office/drawing/2014/main" id="{5AA03088-9905-D005-C65A-0B8002F50CCC}"/>
                </a:ext>
              </a:extLst>
            </p:cNvPr>
            <p:cNvSpPr/>
            <p:nvPr userDrawn="1"/>
          </p:nvSpPr>
          <p:spPr>
            <a:xfrm>
              <a:off x="0" y="6577012"/>
              <a:ext cx="12192000" cy="136525"/>
            </a:xfrm>
            <a:prstGeom prst="rect">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Tree>
    <p:extLst>
      <p:ext uri="{BB962C8B-B14F-4D97-AF65-F5344CB8AC3E}">
        <p14:creationId xmlns:p14="http://schemas.microsoft.com/office/powerpoint/2010/main" val="1081479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55F4D5-F1D7-0B8B-0ACF-FE42D7703F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6503F6B8-B7E4-31B1-196D-60BFB580A3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4539A490-C8DE-9B12-58A9-07A4CF492D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23D0E7-5F2E-4A48-A391-2D02A3AE116E}" type="datetimeFigureOut">
              <a:rPr lang="en-CA" smtClean="0"/>
              <a:t>2025-08-20</a:t>
            </a:fld>
            <a:endParaRPr lang="en-CA"/>
          </a:p>
        </p:txBody>
      </p:sp>
      <p:sp>
        <p:nvSpPr>
          <p:cNvPr id="5" name="Footer Placeholder 4">
            <a:extLst>
              <a:ext uri="{FF2B5EF4-FFF2-40B4-BE49-F238E27FC236}">
                <a16:creationId xmlns:a16="http://schemas.microsoft.com/office/drawing/2014/main" id="{BFA01289-435C-1152-E28F-4B785A75D5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A2BECC00-177D-7D0F-019C-858AE324DE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B3E5C2-0A49-4C51-B767-5961B9EBE723}" type="slidenum">
              <a:rPr lang="en-CA" smtClean="0"/>
              <a:t>‹#›</a:t>
            </a:fld>
            <a:endParaRPr lang="en-CA"/>
          </a:p>
        </p:txBody>
      </p:sp>
    </p:spTree>
    <p:extLst>
      <p:ext uri="{BB962C8B-B14F-4D97-AF65-F5344CB8AC3E}">
        <p14:creationId xmlns:p14="http://schemas.microsoft.com/office/powerpoint/2010/main" val="9156609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2.xml"/><Relationship Id="rId4" Type="http://schemas.openxmlformats.org/officeDocument/2006/relationships/image" Target="../media/image40.jpe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hyperlink" Target="mailto:ais@abinvasives.ca" TargetMode="External"/><Relationship Id="rId2" Type="http://schemas.openxmlformats.org/officeDocument/2006/relationships/hyperlink" Target="mailto:epa.ais@gov.ab.ca" TargetMode="External"/><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 Id="rId9" Type="http://schemas.openxmlformats.org/officeDocument/2006/relationships/image" Target="../media/image51.jpe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1.jpe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3.xml"/><Relationship Id="rId5" Type="http://schemas.openxmlformats.org/officeDocument/2006/relationships/image" Target="../media/image15.jpeg"/><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2.xml"/><Relationship Id="rId5" Type="http://schemas.openxmlformats.org/officeDocument/2006/relationships/image" Target="../media/image26.jpe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cstate="email">
            <a:extLst>
              <a:ext uri="{28A0092B-C50C-407E-A947-70E740481C1C}">
                <a14:useLocalDpi xmlns:a14="http://schemas.microsoft.com/office/drawing/2010/main"/>
              </a:ext>
            </a:extLst>
          </a:blip>
          <a:stretch>
            <a:fillRect/>
          </a:stretch>
        </a:blipFill>
        <a:effectLst/>
      </p:bgPr>
    </p:bg>
    <p:spTree>
      <p:nvGrpSpPr>
        <p:cNvPr id="1" name="Shape 53"/>
        <p:cNvGrpSpPr/>
        <p:nvPr/>
      </p:nvGrpSpPr>
      <p:grpSpPr>
        <a:xfrm>
          <a:off x="0" y="0"/>
          <a:ext cx="0" cy="0"/>
          <a:chOff x="0" y="0"/>
          <a:chExt cx="0" cy="0"/>
        </a:xfrm>
      </p:grpSpPr>
      <p:pic>
        <p:nvPicPr>
          <p:cNvPr id="5" name="Picture 4">
            <a:extLst>
              <a:ext uri="{FF2B5EF4-FFF2-40B4-BE49-F238E27FC236}">
                <a16:creationId xmlns:a16="http://schemas.microsoft.com/office/drawing/2014/main" id="{ED668E3D-F95A-FCCF-4451-2F1C08D66A4F}"/>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9667135" y="5075385"/>
            <a:ext cx="2528316" cy="1786465"/>
          </a:xfrm>
          <a:prstGeom prst="rect">
            <a:avLst/>
          </a:prstGeom>
          <a:ln>
            <a:solidFill>
              <a:schemeClr val="tx1"/>
            </a:solidFill>
          </a:ln>
        </p:spPr>
      </p:pic>
      <p:pic>
        <p:nvPicPr>
          <p:cNvPr id="6" name="Picture 5" descr="A close up of a plant with pink flowers&#10;&#10;AI-generated content may be incorrect.">
            <a:extLst>
              <a:ext uri="{FF2B5EF4-FFF2-40B4-BE49-F238E27FC236}">
                <a16:creationId xmlns:a16="http://schemas.microsoft.com/office/drawing/2014/main" id="{0080D8AC-1DF7-D938-A877-032CD0A53FD1}"/>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0" y="4809877"/>
            <a:ext cx="2533652" cy="2048132"/>
          </a:xfrm>
          <a:prstGeom prst="rect">
            <a:avLst/>
          </a:prstGeom>
          <a:ln>
            <a:solidFill>
              <a:schemeClr val="tx1"/>
            </a:solidFill>
          </a:ln>
        </p:spPr>
      </p:pic>
      <p:pic>
        <p:nvPicPr>
          <p:cNvPr id="2" name="Picture 1" descr="A lobster on the ground&#10;&#10;AI-generated content may be incorrect.">
            <a:extLst>
              <a:ext uri="{FF2B5EF4-FFF2-40B4-BE49-F238E27FC236}">
                <a16:creationId xmlns:a16="http://schemas.microsoft.com/office/drawing/2014/main" id="{40D1D312-7C77-C1CD-B136-ED52ADE0088A}"/>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1" y="3430"/>
            <a:ext cx="2647953" cy="2337989"/>
          </a:xfrm>
          <a:prstGeom prst="rect">
            <a:avLst/>
          </a:prstGeom>
          <a:ln>
            <a:solidFill>
              <a:schemeClr val="tx1"/>
            </a:solidFill>
          </a:ln>
        </p:spPr>
      </p:pic>
      <p:pic>
        <p:nvPicPr>
          <p:cNvPr id="3" name="Picture 2" descr="A yellow flower with green leaves&#10;&#10;Description automatically generated">
            <a:extLst>
              <a:ext uri="{FF2B5EF4-FFF2-40B4-BE49-F238E27FC236}">
                <a16:creationId xmlns:a16="http://schemas.microsoft.com/office/drawing/2014/main" id="{48FA94CB-9A83-26E1-6722-FB968703A7AC}"/>
              </a:ext>
            </a:extLst>
          </p:cNvPr>
          <p:cNvPicPr>
            <a:picLocks noChangeAspect="1"/>
          </p:cNvPicPr>
          <p:nvPr/>
        </p:nvPicPr>
        <p:blipFill>
          <a:blip r:embed="rId7"/>
          <a:stretch>
            <a:fillRect/>
          </a:stretch>
        </p:blipFill>
        <p:spPr>
          <a:xfrm>
            <a:off x="9529763" y="-4762"/>
            <a:ext cx="2657475" cy="2581275"/>
          </a:xfrm>
          <a:prstGeom prst="rect">
            <a:avLst/>
          </a:prstGeom>
        </p:spPr>
      </p:pic>
      <p:sp>
        <p:nvSpPr>
          <p:cNvPr id="12" name="TextBox 11">
            <a:extLst>
              <a:ext uri="{FF2B5EF4-FFF2-40B4-BE49-F238E27FC236}">
                <a16:creationId xmlns:a16="http://schemas.microsoft.com/office/drawing/2014/main" id="{1E6465A5-D706-826D-0A27-CA183D5F62AA}"/>
              </a:ext>
            </a:extLst>
          </p:cNvPr>
          <p:cNvSpPr txBox="1"/>
          <p:nvPr/>
        </p:nvSpPr>
        <p:spPr>
          <a:xfrm>
            <a:off x="3149599" y="205153"/>
            <a:ext cx="5889625" cy="2145268"/>
          </a:xfrm>
          <a:prstGeom prst="roundRect">
            <a:avLst/>
          </a:prstGeom>
          <a:solidFill>
            <a:srgbClr val="12EBFF"/>
          </a:solidFill>
          <a:ln w="28575">
            <a:solidFill>
              <a:srgbClr val="002060"/>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0" b="1" dirty="0">
                <a:ea typeface="Calibri"/>
                <a:cs typeface="Calibri"/>
              </a:rPr>
              <a:t>Aquatic Invasive Species - LILSA</a:t>
            </a:r>
          </a:p>
        </p:txBody>
      </p:sp>
      <p:pic>
        <p:nvPicPr>
          <p:cNvPr id="4" name="Picture 3" descr="Get Involved - AISC Team - Alberta Invasive Species Council">
            <a:extLst>
              <a:ext uri="{FF2B5EF4-FFF2-40B4-BE49-F238E27FC236}">
                <a16:creationId xmlns:a16="http://schemas.microsoft.com/office/drawing/2014/main" id="{26AC435D-A08D-AD08-8658-A54ED5CDC4F3}"/>
              </a:ext>
            </a:extLst>
          </p:cNvPr>
          <p:cNvPicPr>
            <a:picLocks noChangeAspect="1"/>
          </p:cNvPicPr>
          <p:nvPr/>
        </p:nvPicPr>
        <p:blipFill>
          <a:blip r:embed="rId8" cstate="email">
            <a:extLst>
              <a:ext uri="{28A0092B-C50C-407E-A947-70E740481C1C}">
                <a14:useLocalDpi xmlns:a14="http://schemas.microsoft.com/office/drawing/2010/main"/>
              </a:ext>
            </a:extLst>
          </a:blip>
          <a:srcRect t="23301" b="34444"/>
          <a:stretch/>
        </p:blipFill>
        <p:spPr>
          <a:xfrm>
            <a:off x="6924675" y="5838275"/>
            <a:ext cx="2743200" cy="724453"/>
          </a:xfrm>
          <a:prstGeom prst="rect">
            <a:avLst/>
          </a:prstGeom>
        </p:spPr>
      </p:pic>
      <p:sp>
        <p:nvSpPr>
          <p:cNvPr id="7" name="TextBox 6">
            <a:extLst>
              <a:ext uri="{FF2B5EF4-FFF2-40B4-BE49-F238E27FC236}">
                <a16:creationId xmlns:a16="http://schemas.microsoft.com/office/drawing/2014/main" id="{348B7D59-659B-BDF1-9954-8168C332B7D0}"/>
              </a:ext>
            </a:extLst>
          </p:cNvPr>
          <p:cNvSpPr txBox="1"/>
          <p:nvPr/>
        </p:nvSpPr>
        <p:spPr>
          <a:xfrm>
            <a:off x="2646881" y="5833744"/>
            <a:ext cx="276814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ea typeface="Calibri"/>
                <a:cs typeface="Calibri"/>
              </a:rPr>
              <a:t>Kallum McDonald, MSc</a:t>
            </a:r>
          </a:p>
          <a:p>
            <a:r>
              <a:rPr lang="en-US" b="1" dirty="0">
                <a:ea typeface="Calibri"/>
                <a:cs typeface="Calibri"/>
              </a:rPr>
              <a:t>Megan Evans, MSc</a:t>
            </a:r>
          </a:p>
          <a:p>
            <a:r>
              <a:rPr lang="en-US" b="1" dirty="0">
                <a:ea typeface="Calibri"/>
                <a:cs typeface="Calibri"/>
              </a:rPr>
              <a:t>Nicole Kimmel</a:t>
            </a:r>
          </a:p>
        </p:txBody>
      </p:sp>
    </p:spTree>
    <p:extLst>
      <p:ext uri="{BB962C8B-B14F-4D97-AF65-F5344CB8AC3E}">
        <p14:creationId xmlns:p14="http://schemas.microsoft.com/office/powerpoint/2010/main" val="3795610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3E376-B90C-FC0D-5FA3-DFF9A1867BEE}"/>
              </a:ext>
            </a:extLst>
          </p:cNvPr>
          <p:cNvSpPr>
            <a:spLocks noGrp="1"/>
          </p:cNvSpPr>
          <p:nvPr>
            <p:ph type="title"/>
          </p:nvPr>
        </p:nvSpPr>
        <p:spPr/>
        <p:txBody>
          <a:bodyPr/>
          <a:lstStyle/>
          <a:p>
            <a:r>
              <a:rPr lang="en-US" dirty="0">
                <a:ea typeface="Calibri Light"/>
                <a:cs typeface="Calibri Light"/>
              </a:rPr>
              <a:t>Pale Yellow Iris (Yellow Flag Iris)</a:t>
            </a:r>
            <a:endParaRPr lang="en-US" dirty="0"/>
          </a:p>
        </p:txBody>
      </p:sp>
      <p:sp>
        <p:nvSpPr>
          <p:cNvPr id="3" name="Text Placeholder 2">
            <a:extLst>
              <a:ext uri="{FF2B5EF4-FFF2-40B4-BE49-F238E27FC236}">
                <a16:creationId xmlns:a16="http://schemas.microsoft.com/office/drawing/2014/main" id="{7F44E1A0-86D6-3F4D-6605-F2D104E4F213}"/>
              </a:ext>
            </a:extLst>
          </p:cNvPr>
          <p:cNvSpPr>
            <a:spLocks noGrp="1"/>
          </p:cNvSpPr>
          <p:nvPr>
            <p:ph type="body" sz="half" idx="1"/>
          </p:nvPr>
        </p:nvSpPr>
        <p:spPr/>
        <p:txBody>
          <a:bodyPr/>
          <a:lstStyle/>
          <a:p>
            <a:endParaRPr lang="en-US"/>
          </a:p>
        </p:txBody>
      </p:sp>
      <p:pic>
        <p:nvPicPr>
          <p:cNvPr id="5" name="Picture 4">
            <a:extLst>
              <a:ext uri="{FF2B5EF4-FFF2-40B4-BE49-F238E27FC236}">
                <a16:creationId xmlns:a16="http://schemas.microsoft.com/office/drawing/2014/main" id="{D187F46D-5277-9813-1655-1CFB7E3C0A75}"/>
              </a:ext>
            </a:extLst>
          </p:cNvPr>
          <p:cNvPicPr>
            <a:picLocks noChangeAspect="1"/>
          </p:cNvPicPr>
          <p:nvPr/>
        </p:nvPicPr>
        <p:blipFill>
          <a:blip r:embed="rId2"/>
          <a:stretch>
            <a:fillRect/>
          </a:stretch>
        </p:blipFill>
        <p:spPr>
          <a:xfrm>
            <a:off x="311682" y="1368144"/>
            <a:ext cx="4010585" cy="4124885"/>
          </a:xfrm>
          <a:prstGeom prst="rect">
            <a:avLst/>
          </a:prstGeom>
        </p:spPr>
      </p:pic>
      <p:pic>
        <p:nvPicPr>
          <p:cNvPr id="6" name="Picture 5">
            <a:extLst>
              <a:ext uri="{FF2B5EF4-FFF2-40B4-BE49-F238E27FC236}">
                <a16:creationId xmlns:a16="http://schemas.microsoft.com/office/drawing/2014/main" id="{86204C59-46E8-6878-78EA-492334812E2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67551" y="1345610"/>
            <a:ext cx="3975848" cy="5285255"/>
          </a:xfrm>
          <a:prstGeom prst="rect">
            <a:avLst/>
          </a:prstGeom>
        </p:spPr>
      </p:pic>
      <p:pic>
        <p:nvPicPr>
          <p:cNvPr id="4" name="Picture 3">
            <a:extLst>
              <a:ext uri="{FF2B5EF4-FFF2-40B4-BE49-F238E27FC236}">
                <a16:creationId xmlns:a16="http://schemas.microsoft.com/office/drawing/2014/main" id="{60D1B15D-3B2A-7DFD-0683-0F97E60AA0EB}"/>
              </a:ext>
            </a:extLst>
          </p:cNvPr>
          <p:cNvPicPr>
            <a:picLocks noChangeAspect="1"/>
          </p:cNvPicPr>
          <p:nvPr/>
        </p:nvPicPr>
        <p:blipFill>
          <a:blip r:embed="rId4"/>
          <a:stretch>
            <a:fillRect/>
          </a:stretch>
        </p:blipFill>
        <p:spPr>
          <a:xfrm>
            <a:off x="3936369" y="1366438"/>
            <a:ext cx="4314824" cy="3884518"/>
          </a:xfrm>
          <a:prstGeom prst="rect">
            <a:avLst/>
          </a:prstGeom>
        </p:spPr>
      </p:pic>
      <p:sp>
        <p:nvSpPr>
          <p:cNvPr id="8" name="TextBox 7">
            <a:extLst>
              <a:ext uri="{FF2B5EF4-FFF2-40B4-BE49-F238E27FC236}">
                <a16:creationId xmlns:a16="http://schemas.microsoft.com/office/drawing/2014/main" id="{862D18E7-9070-B190-05F7-8FD881D8E3DC}"/>
              </a:ext>
            </a:extLst>
          </p:cNvPr>
          <p:cNvSpPr txBox="1"/>
          <p:nvPr/>
        </p:nvSpPr>
        <p:spPr>
          <a:xfrm>
            <a:off x="498597" y="5945417"/>
            <a:ext cx="477431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b="1" dirty="0">
                <a:ea typeface="Calibri" panose="020F0502020204030204"/>
                <a:cs typeface="Calibri" panose="020F0502020204030204"/>
              </a:rPr>
              <a:t>Large infestation in Stony Plain.</a:t>
            </a:r>
          </a:p>
        </p:txBody>
      </p:sp>
    </p:spTree>
    <p:extLst>
      <p:ext uri="{BB962C8B-B14F-4D97-AF65-F5344CB8AC3E}">
        <p14:creationId xmlns:p14="http://schemas.microsoft.com/office/powerpoint/2010/main" val="374022891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DC7D4-A20E-3210-B4E6-B175F5B06980}"/>
              </a:ext>
            </a:extLst>
          </p:cNvPr>
          <p:cNvSpPr>
            <a:spLocks noGrp="1"/>
          </p:cNvSpPr>
          <p:nvPr>
            <p:ph type="title"/>
          </p:nvPr>
        </p:nvSpPr>
        <p:spPr>
          <a:xfrm>
            <a:off x="614082" y="129801"/>
            <a:ext cx="10515600" cy="1325563"/>
          </a:xfrm>
        </p:spPr>
        <p:txBody>
          <a:bodyPr/>
          <a:lstStyle/>
          <a:p>
            <a:r>
              <a:rPr lang="en-US" dirty="0">
                <a:ea typeface="Calibri Light"/>
                <a:cs typeface="Calibri Light"/>
              </a:rPr>
              <a:t>Himalayan Balsam</a:t>
            </a:r>
            <a:endParaRPr lang="en-US" dirty="0"/>
          </a:p>
        </p:txBody>
      </p:sp>
      <p:pic>
        <p:nvPicPr>
          <p:cNvPr id="9" name="Picture 8">
            <a:extLst>
              <a:ext uri="{FF2B5EF4-FFF2-40B4-BE49-F238E27FC236}">
                <a16:creationId xmlns:a16="http://schemas.microsoft.com/office/drawing/2014/main" id="{35F6F857-808A-D47D-DF83-B31F4F6C66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303916" y="179295"/>
            <a:ext cx="2705756" cy="6409764"/>
          </a:xfrm>
          <a:prstGeom prst="rect">
            <a:avLst/>
          </a:prstGeom>
        </p:spPr>
      </p:pic>
      <p:pic>
        <p:nvPicPr>
          <p:cNvPr id="10" name="Picture 9">
            <a:extLst>
              <a:ext uri="{FF2B5EF4-FFF2-40B4-BE49-F238E27FC236}">
                <a16:creationId xmlns:a16="http://schemas.microsoft.com/office/drawing/2014/main" id="{B6CAF6C5-927B-DCCE-09CD-61E6589ED7F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99161" y="795616"/>
            <a:ext cx="4143501" cy="5502090"/>
          </a:xfrm>
          <a:prstGeom prst="rect">
            <a:avLst/>
          </a:prstGeom>
          <a:ln>
            <a:solidFill>
              <a:schemeClr val="tx1"/>
            </a:solidFill>
          </a:ln>
        </p:spPr>
      </p:pic>
      <p:pic>
        <p:nvPicPr>
          <p:cNvPr id="4" name="Picture 3">
            <a:extLst>
              <a:ext uri="{FF2B5EF4-FFF2-40B4-BE49-F238E27FC236}">
                <a16:creationId xmlns:a16="http://schemas.microsoft.com/office/drawing/2014/main" id="{73C9937D-3788-72B7-4AEB-3BD9353CDDB6}"/>
              </a:ext>
            </a:extLst>
          </p:cNvPr>
          <p:cNvPicPr>
            <a:picLocks noChangeAspect="1"/>
          </p:cNvPicPr>
          <p:nvPr/>
        </p:nvPicPr>
        <p:blipFill>
          <a:blip r:embed="rId4" cstate="email">
            <a:extLst>
              <a:ext uri="{28A0092B-C50C-407E-A947-70E740481C1C}">
                <a14:useLocalDpi xmlns:a14="http://schemas.microsoft.com/office/drawing/2010/main"/>
              </a:ext>
            </a:extLst>
          </a:blip>
          <a:srcRect l="-339"/>
          <a:stretch>
            <a:fillRect/>
          </a:stretch>
        </p:blipFill>
        <p:spPr>
          <a:xfrm>
            <a:off x="442879" y="1214257"/>
            <a:ext cx="4399744" cy="3258635"/>
          </a:xfrm>
          <a:prstGeom prst="rect">
            <a:avLst/>
          </a:prstGeom>
          <a:ln>
            <a:solidFill>
              <a:schemeClr val="tx1"/>
            </a:solidFill>
          </a:ln>
        </p:spPr>
      </p:pic>
      <p:sp>
        <p:nvSpPr>
          <p:cNvPr id="6" name="TextBox 5">
            <a:extLst>
              <a:ext uri="{FF2B5EF4-FFF2-40B4-BE49-F238E27FC236}">
                <a16:creationId xmlns:a16="http://schemas.microsoft.com/office/drawing/2014/main" id="{4EC04D31-5005-A8E9-E76D-2D12CBE462E0}"/>
              </a:ext>
            </a:extLst>
          </p:cNvPr>
          <p:cNvSpPr txBox="1"/>
          <p:nvPr/>
        </p:nvSpPr>
        <p:spPr>
          <a:xfrm>
            <a:off x="50362" y="4690358"/>
            <a:ext cx="4774312"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b="1" dirty="0">
                <a:ea typeface="Calibri" panose="020F0502020204030204"/>
                <a:cs typeface="Calibri" panose="020F0502020204030204"/>
              </a:rPr>
              <a:t>Large infestations around </a:t>
            </a:r>
            <a:r>
              <a:rPr lang="en-US" b="1" dirty="0" err="1">
                <a:ea typeface="Calibri" panose="020F0502020204030204"/>
                <a:cs typeface="Calibri" panose="020F0502020204030204"/>
              </a:rPr>
              <a:t>Wabamun</a:t>
            </a:r>
            <a:r>
              <a:rPr lang="en-US" b="1" dirty="0">
                <a:ea typeface="Calibri" panose="020F0502020204030204"/>
                <a:cs typeface="Calibri" panose="020F0502020204030204"/>
              </a:rPr>
              <a:t> lake.</a:t>
            </a:r>
            <a:endParaRPr lang="en-US" b="1" dirty="0"/>
          </a:p>
          <a:p>
            <a:pPr marL="285750" indent="-285750">
              <a:buFont typeface="Arial"/>
              <a:buChar char="•"/>
            </a:pPr>
            <a:r>
              <a:rPr lang="en-US" b="1" dirty="0">
                <a:ea typeface="Calibri" panose="020F0502020204030204"/>
                <a:cs typeface="Calibri" panose="020F0502020204030204"/>
              </a:rPr>
              <a:t>Small patch found at LSA – end of RR40.</a:t>
            </a:r>
          </a:p>
          <a:p>
            <a:pPr marL="285750" indent="-285750">
              <a:buFont typeface="Arial"/>
              <a:buChar char="•"/>
            </a:pPr>
            <a:r>
              <a:rPr lang="en-US" b="1" dirty="0">
                <a:ea typeface="Calibri" panose="020F0502020204030204"/>
                <a:cs typeface="Calibri" panose="020F0502020204030204"/>
              </a:rPr>
              <a:t>Small patch on Rock Island, LSA.</a:t>
            </a:r>
          </a:p>
          <a:p>
            <a:pPr marL="285750" indent="-285750">
              <a:buFont typeface="Arial"/>
              <a:buChar char="•"/>
            </a:pPr>
            <a:r>
              <a:rPr lang="en-US" b="1" dirty="0">
                <a:ea typeface="Calibri" panose="020F0502020204030204"/>
                <a:cs typeface="Calibri" panose="020F0502020204030204"/>
              </a:rPr>
              <a:t>Alberta Beach boat launch – none found!</a:t>
            </a:r>
          </a:p>
          <a:p>
            <a:pPr marL="285750" indent="-285750">
              <a:buFont typeface="Arial"/>
              <a:buChar char="•"/>
            </a:pPr>
            <a:r>
              <a:rPr lang="en-US" b="1" u="sng" dirty="0">
                <a:ea typeface="Calibri" panose="020F0502020204030204"/>
                <a:cs typeface="Calibri" panose="020F0502020204030204"/>
              </a:rPr>
              <a:t>Mystery patch</a:t>
            </a:r>
            <a:r>
              <a:rPr lang="en-US" b="1" dirty="0">
                <a:ea typeface="Calibri" panose="020F0502020204030204"/>
                <a:cs typeface="Calibri" panose="020F0502020204030204"/>
              </a:rPr>
              <a:t> somewhere along Lake Isle – if found, please report!</a:t>
            </a:r>
          </a:p>
        </p:txBody>
      </p:sp>
    </p:spTree>
    <p:extLst>
      <p:ext uri="{BB962C8B-B14F-4D97-AF65-F5344CB8AC3E}">
        <p14:creationId xmlns:p14="http://schemas.microsoft.com/office/powerpoint/2010/main" val="173343546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CEAD3-AAE9-61AA-EFEC-0EFFAE1DDD22}"/>
              </a:ext>
            </a:extLst>
          </p:cNvPr>
          <p:cNvSpPr>
            <a:spLocks noGrp="1"/>
          </p:cNvSpPr>
          <p:nvPr>
            <p:ph type="title"/>
          </p:nvPr>
        </p:nvSpPr>
        <p:spPr/>
        <p:txBody>
          <a:bodyPr/>
          <a:lstStyle/>
          <a:p>
            <a:r>
              <a:rPr lang="en-US" dirty="0">
                <a:ea typeface="Calibri Light"/>
                <a:cs typeface="Calibri Light"/>
              </a:rPr>
              <a:t>Purple Loosestrife</a:t>
            </a:r>
            <a:endParaRPr lang="en-US" dirty="0"/>
          </a:p>
        </p:txBody>
      </p:sp>
      <p:sp>
        <p:nvSpPr>
          <p:cNvPr id="3" name="Text Placeholder 2">
            <a:extLst>
              <a:ext uri="{FF2B5EF4-FFF2-40B4-BE49-F238E27FC236}">
                <a16:creationId xmlns:a16="http://schemas.microsoft.com/office/drawing/2014/main" id="{9F049DDE-BA46-3087-B103-9FFCB452A774}"/>
              </a:ext>
            </a:extLst>
          </p:cNvPr>
          <p:cNvSpPr>
            <a:spLocks noGrp="1"/>
          </p:cNvSpPr>
          <p:nvPr>
            <p:ph type="body" sz="half" idx="1"/>
          </p:nvPr>
        </p:nvSpPr>
        <p:spPr/>
        <p:txBody>
          <a:bodyPr/>
          <a:lstStyle/>
          <a:p>
            <a:endParaRPr lang="en-US"/>
          </a:p>
        </p:txBody>
      </p:sp>
      <p:pic>
        <p:nvPicPr>
          <p:cNvPr id="4" name="Picture 3">
            <a:extLst>
              <a:ext uri="{FF2B5EF4-FFF2-40B4-BE49-F238E27FC236}">
                <a16:creationId xmlns:a16="http://schemas.microsoft.com/office/drawing/2014/main" id="{6FE28248-D6EE-85D3-2C91-E8E2DF83B2B3}"/>
              </a:ext>
            </a:extLst>
          </p:cNvPr>
          <p:cNvPicPr>
            <a:picLocks noChangeAspect="1"/>
          </p:cNvPicPr>
          <p:nvPr/>
        </p:nvPicPr>
        <p:blipFill>
          <a:blip r:embed="rId2"/>
          <a:stretch>
            <a:fillRect/>
          </a:stretch>
        </p:blipFill>
        <p:spPr>
          <a:xfrm>
            <a:off x="402397" y="1414294"/>
            <a:ext cx="4798358" cy="5219138"/>
          </a:xfrm>
          <a:prstGeom prst="rect">
            <a:avLst/>
          </a:prstGeom>
        </p:spPr>
      </p:pic>
      <p:pic>
        <p:nvPicPr>
          <p:cNvPr id="5" name="Picture 4">
            <a:extLst>
              <a:ext uri="{FF2B5EF4-FFF2-40B4-BE49-F238E27FC236}">
                <a16:creationId xmlns:a16="http://schemas.microsoft.com/office/drawing/2014/main" id="{7FE1F922-CAF8-411F-B9F0-E8C4A107A8B7}"/>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5608802" y="22846"/>
            <a:ext cx="3081617" cy="3335256"/>
          </a:xfrm>
          <a:prstGeom prst="rect">
            <a:avLst/>
          </a:prstGeom>
          <a:ln>
            <a:solidFill>
              <a:schemeClr val="tx1"/>
            </a:solidFill>
          </a:ln>
        </p:spPr>
      </p:pic>
      <p:pic>
        <p:nvPicPr>
          <p:cNvPr id="6" name="Picture 5">
            <a:extLst>
              <a:ext uri="{FF2B5EF4-FFF2-40B4-BE49-F238E27FC236}">
                <a16:creationId xmlns:a16="http://schemas.microsoft.com/office/drawing/2014/main" id="{3E25D035-208B-8F26-71BB-2BFE03FA3D85}"/>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5412405" y="3431320"/>
            <a:ext cx="6547938" cy="3206555"/>
          </a:xfrm>
          <a:prstGeom prst="rect">
            <a:avLst/>
          </a:prstGeom>
          <a:ln>
            <a:solidFill>
              <a:schemeClr val="tx1"/>
            </a:solidFill>
          </a:ln>
        </p:spPr>
      </p:pic>
      <p:sp>
        <p:nvSpPr>
          <p:cNvPr id="9" name="TextBox 8">
            <a:extLst>
              <a:ext uri="{FF2B5EF4-FFF2-40B4-BE49-F238E27FC236}">
                <a16:creationId xmlns:a16="http://schemas.microsoft.com/office/drawing/2014/main" id="{3B762094-FFBE-C445-2D85-7EDA1AE92DAD}"/>
              </a:ext>
            </a:extLst>
          </p:cNvPr>
          <p:cNvSpPr txBox="1"/>
          <p:nvPr/>
        </p:nvSpPr>
        <p:spPr>
          <a:xfrm>
            <a:off x="8824568" y="1283769"/>
            <a:ext cx="323910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b="1" dirty="0">
                <a:ea typeface="Calibri" panose="020F0502020204030204"/>
                <a:cs typeface="Calibri" panose="020F0502020204030204"/>
              </a:rPr>
              <a:t>Large infestation at </a:t>
            </a:r>
            <a:r>
              <a:rPr lang="en-US" b="1" dirty="0" err="1">
                <a:ea typeface="Calibri" panose="020F0502020204030204"/>
                <a:cs typeface="Calibri" panose="020F0502020204030204"/>
              </a:rPr>
              <a:t>Wabamun</a:t>
            </a:r>
            <a:r>
              <a:rPr lang="en-US" b="1" dirty="0">
                <a:ea typeface="Calibri" panose="020F0502020204030204"/>
                <a:cs typeface="Calibri" panose="020F0502020204030204"/>
              </a:rPr>
              <a:t> lake.</a:t>
            </a:r>
          </a:p>
        </p:txBody>
      </p:sp>
    </p:spTree>
    <p:extLst>
      <p:ext uri="{BB962C8B-B14F-4D97-AF65-F5344CB8AC3E}">
        <p14:creationId xmlns:p14="http://schemas.microsoft.com/office/powerpoint/2010/main" val="3524260521"/>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884B6-4534-EB38-E4EB-4DBB42C40648}"/>
              </a:ext>
            </a:extLst>
          </p:cNvPr>
          <p:cNvSpPr>
            <a:spLocks noGrp="1"/>
          </p:cNvSpPr>
          <p:nvPr>
            <p:ph type="title"/>
          </p:nvPr>
        </p:nvSpPr>
        <p:spPr>
          <a:xfrm>
            <a:off x="614082" y="197037"/>
            <a:ext cx="10515600" cy="1325563"/>
          </a:xfrm>
        </p:spPr>
        <p:txBody>
          <a:bodyPr/>
          <a:lstStyle/>
          <a:p>
            <a:r>
              <a:rPr lang="en-US" dirty="0">
                <a:ea typeface="Calibri Light"/>
                <a:cs typeface="Calibri Light"/>
              </a:rPr>
              <a:t>AIS Monitoring</a:t>
            </a:r>
            <a:endParaRPr lang="en-US" dirty="0"/>
          </a:p>
        </p:txBody>
      </p:sp>
      <p:sp>
        <p:nvSpPr>
          <p:cNvPr id="3" name="Text Placeholder 2">
            <a:extLst>
              <a:ext uri="{FF2B5EF4-FFF2-40B4-BE49-F238E27FC236}">
                <a16:creationId xmlns:a16="http://schemas.microsoft.com/office/drawing/2014/main" id="{17731217-6053-4FAC-F587-5698D252BA4B}"/>
              </a:ext>
            </a:extLst>
          </p:cNvPr>
          <p:cNvSpPr>
            <a:spLocks noGrp="1"/>
          </p:cNvSpPr>
          <p:nvPr>
            <p:ph type="body" sz="half" idx="1"/>
          </p:nvPr>
        </p:nvSpPr>
        <p:spPr>
          <a:xfrm>
            <a:off x="609600" y="1420907"/>
            <a:ext cx="5384800" cy="4705257"/>
          </a:xfrm>
        </p:spPr>
        <p:txBody>
          <a:bodyPr vert="horz" lIns="91440" tIns="45720" rIns="91440" bIns="45720" rtlCol="0" anchor="t">
            <a:normAutofit/>
          </a:bodyPr>
          <a:lstStyle/>
          <a:p>
            <a:r>
              <a:rPr lang="en-US" dirty="0">
                <a:ea typeface="Calibri"/>
                <a:cs typeface="Calibri"/>
              </a:rPr>
              <a:t>Shoreline surveys</a:t>
            </a:r>
          </a:p>
          <a:p>
            <a:r>
              <a:rPr lang="en-US" dirty="0">
                <a:ea typeface="Calibri"/>
                <a:cs typeface="Calibri"/>
              </a:rPr>
              <a:t>eDNA testing</a:t>
            </a:r>
          </a:p>
          <a:p>
            <a:r>
              <a:rPr lang="en-US" dirty="0">
                <a:ea typeface="Calibri"/>
                <a:cs typeface="Calibri"/>
              </a:rPr>
              <a:t>Plankton tow netting</a:t>
            </a:r>
          </a:p>
          <a:p>
            <a:r>
              <a:rPr lang="en-US" dirty="0">
                <a:ea typeface="Calibri"/>
                <a:cs typeface="Calibri"/>
              </a:rPr>
              <a:t>*Substrate samplers?</a:t>
            </a:r>
          </a:p>
          <a:p>
            <a:endParaRPr lang="en-US" dirty="0">
              <a:ea typeface="Calibri"/>
              <a:cs typeface="Calibri"/>
            </a:endParaRPr>
          </a:p>
          <a:p>
            <a:endParaRPr lang="en-US" dirty="0">
              <a:ea typeface="Calibri"/>
              <a:cs typeface="Calibri"/>
            </a:endParaRPr>
          </a:p>
        </p:txBody>
      </p:sp>
      <p:pic>
        <p:nvPicPr>
          <p:cNvPr id="4" name="Picture 3" descr="A group of people standing on a beach&#10;&#10;AI-generated content may be incorrect.">
            <a:extLst>
              <a:ext uri="{FF2B5EF4-FFF2-40B4-BE49-F238E27FC236}">
                <a16:creationId xmlns:a16="http://schemas.microsoft.com/office/drawing/2014/main" id="{F91033D8-A027-653C-0059-2B98C7D72112}"/>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4695263" y="2339536"/>
            <a:ext cx="7306238" cy="4312530"/>
          </a:xfrm>
          <a:prstGeom prst="rect">
            <a:avLst/>
          </a:prstGeom>
        </p:spPr>
      </p:pic>
      <p:pic>
        <p:nvPicPr>
          <p:cNvPr id="5" name="Picture 4" descr="A person holding a fishing pole in the water&#10;&#10;AI-generated content may be incorrect.">
            <a:extLst>
              <a:ext uri="{FF2B5EF4-FFF2-40B4-BE49-F238E27FC236}">
                <a16:creationId xmlns:a16="http://schemas.microsoft.com/office/drawing/2014/main" id="{2F246A1C-0C30-6C5B-7A2B-AD8F8EFD777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837528" y="3468534"/>
            <a:ext cx="2784321" cy="3191282"/>
          </a:xfrm>
          <a:prstGeom prst="rect">
            <a:avLst/>
          </a:prstGeom>
        </p:spPr>
      </p:pic>
      <p:pic>
        <p:nvPicPr>
          <p:cNvPr id="6" name="Picture 5" descr="A person and person in life jackets on a lake&#10;&#10;AI-generated content may be incorrect.">
            <a:extLst>
              <a:ext uri="{FF2B5EF4-FFF2-40B4-BE49-F238E27FC236}">
                <a16:creationId xmlns:a16="http://schemas.microsoft.com/office/drawing/2014/main" id="{7867215E-BCE4-1FAA-82EF-86E94CBF2FAB}"/>
              </a:ext>
            </a:extLst>
          </p:cNvPr>
          <p:cNvPicPr>
            <a:picLocks noChangeAspect="1"/>
          </p:cNvPicPr>
          <p:nvPr/>
        </p:nvPicPr>
        <p:blipFill>
          <a:blip r:embed="rId4" cstate="email">
            <a:extLst>
              <a:ext uri="{28A0092B-C50C-407E-A947-70E740481C1C}">
                <a14:useLocalDpi xmlns:a14="http://schemas.microsoft.com/office/drawing/2010/main"/>
              </a:ext>
            </a:extLst>
          </a:blip>
          <a:srcRect r="-233"/>
          <a:stretch>
            <a:fillRect/>
          </a:stretch>
        </p:blipFill>
        <p:spPr>
          <a:xfrm>
            <a:off x="5193927" y="201706"/>
            <a:ext cx="3653123" cy="3664329"/>
          </a:xfrm>
          <a:prstGeom prst="rect">
            <a:avLst/>
          </a:prstGeom>
        </p:spPr>
      </p:pic>
    </p:spTree>
    <p:extLst>
      <p:ext uri="{BB962C8B-B14F-4D97-AF65-F5344CB8AC3E}">
        <p14:creationId xmlns:p14="http://schemas.microsoft.com/office/powerpoint/2010/main" val="4276869756"/>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FC1A62-0BE8-E835-E7DA-B92CCF57CF1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05047" y="347383"/>
            <a:ext cx="7073760" cy="6118412"/>
          </a:xfrm>
          <a:prstGeom prst="rect">
            <a:avLst/>
          </a:prstGeom>
        </p:spPr>
      </p:pic>
      <p:pic>
        <p:nvPicPr>
          <p:cNvPr id="10" name="Content Placeholder 4" descr="A poster with fish and seaweed&#10;&#10;AI-generated content may be incorrect.">
            <a:extLst>
              <a:ext uri="{FF2B5EF4-FFF2-40B4-BE49-F238E27FC236}">
                <a16:creationId xmlns:a16="http://schemas.microsoft.com/office/drawing/2014/main" id="{F027600B-ECE1-46CC-5613-2F75AF57A76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1298" y="265521"/>
            <a:ext cx="4149403" cy="6326958"/>
          </a:xfrm>
          <a:prstGeom prst="rect">
            <a:avLst/>
          </a:prstGeom>
        </p:spPr>
      </p:pic>
    </p:spTree>
    <p:extLst>
      <p:ext uri="{BB962C8B-B14F-4D97-AF65-F5344CB8AC3E}">
        <p14:creationId xmlns:p14="http://schemas.microsoft.com/office/powerpoint/2010/main" val="34235092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49CC4-D588-C1AF-3496-4671EF4100B9}"/>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910A1B8F-DEBB-A45C-BE33-DA09536F954D}"/>
              </a:ext>
            </a:extLst>
          </p:cNvPr>
          <p:cNvSpPr>
            <a:spLocks noGrp="1"/>
          </p:cNvSpPr>
          <p:nvPr>
            <p:ph type="body" sz="half" idx="1"/>
          </p:nvPr>
        </p:nvSpPr>
        <p:spPr>
          <a:xfrm>
            <a:off x="561975" y="4219576"/>
            <a:ext cx="11080750" cy="2373313"/>
          </a:xfrm>
        </p:spPr>
        <p:txBody>
          <a:bodyPr vert="horz" lIns="91440" tIns="45720" rIns="91440" bIns="45720" rtlCol="0" anchor="t">
            <a:normAutofit fontScale="77500" lnSpcReduction="20000"/>
          </a:bodyPr>
          <a:lstStyle/>
          <a:p>
            <a:pPr>
              <a:spcAft>
                <a:spcPts val="200"/>
              </a:spcAft>
            </a:pPr>
            <a:r>
              <a:rPr lang="en-US" b="1" dirty="0">
                <a:ea typeface="Calibri"/>
                <a:cs typeface="Calibri"/>
              </a:rPr>
              <a:t>How you can help protect lakes and rivers:</a:t>
            </a:r>
            <a:endParaRPr lang="en-US" b="1">
              <a:ea typeface="Calibri"/>
              <a:cs typeface="Calibri"/>
            </a:endParaRPr>
          </a:p>
          <a:p>
            <a:pPr>
              <a:spcAft>
                <a:spcPts val="200"/>
              </a:spcAft>
            </a:pPr>
            <a:r>
              <a:rPr lang="en-US" b="1" u="sng" dirty="0">
                <a:highlight>
                  <a:srgbClr val="FFFF00"/>
                </a:highlight>
                <a:ea typeface="Calibri"/>
                <a:cs typeface="Calibri"/>
              </a:rPr>
              <a:t>Clean Drain Dry</a:t>
            </a:r>
            <a:r>
              <a:rPr lang="en-US" b="1" dirty="0">
                <a:ea typeface="Calibri"/>
                <a:cs typeface="Calibri"/>
              </a:rPr>
              <a:t> your watercraft and gear!</a:t>
            </a:r>
          </a:p>
          <a:p>
            <a:pPr>
              <a:spcAft>
                <a:spcPts val="200"/>
              </a:spcAft>
            </a:pPr>
            <a:r>
              <a:rPr lang="en-US" b="1" dirty="0">
                <a:ea typeface="Calibri"/>
                <a:cs typeface="Calibri"/>
              </a:rPr>
              <a:t>Don't Let It Loose – do not move or release live fish and aquarium contents.</a:t>
            </a:r>
          </a:p>
          <a:p>
            <a:pPr>
              <a:spcAft>
                <a:spcPts val="200"/>
              </a:spcAft>
            </a:pPr>
            <a:r>
              <a:rPr lang="en-US" b="1" dirty="0">
                <a:ea typeface="Calibri"/>
                <a:cs typeface="Calibri"/>
              </a:rPr>
              <a:t>Check your dock, beaches, and boats for attached mussels or mussel shells.</a:t>
            </a:r>
          </a:p>
          <a:p>
            <a:pPr>
              <a:spcAft>
                <a:spcPts val="200"/>
              </a:spcAft>
            </a:pPr>
            <a:r>
              <a:rPr lang="en-US" b="1" dirty="0">
                <a:ea typeface="Calibri"/>
                <a:cs typeface="Calibri"/>
              </a:rPr>
              <a:t>Document aquatic and shoreline organisms on </a:t>
            </a:r>
            <a:r>
              <a:rPr lang="en-US" b="1" err="1">
                <a:ea typeface="Calibri"/>
                <a:cs typeface="Calibri"/>
              </a:rPr>
              <a:t>iNaturalist</a:t>
            </a:r>
            <a:r>
              <a:rPr lang="en-US" b="1" dirty="0">
                <a:ea typeface="Calibri"/>
                <a:cs typeface="Calibri"/>
              </a:rPr>
              <a:t>.</a:t>
            </a:r>
          </a:p>
          <a:p>
            <a:pPr>
              <a:spcAft>
                <a:spcPts val="200"/>
              </a:spcAft>
            </a:pPr>
            <a:r>
              <a:rPr lang="en-US" b="1" dirty="0">
                <a:ea typeface="Calibri"/>
                <a:cs typeface="Calibri"/>
              </a:rPr>
              <a:t>Report suspected invasives: </a:t>
            </a:r>
            <a:r>
              <a:rPr lang="en-US" b="1" dirty="0">
                <a:ea typeface="Calibri"/>
                <a:cs typeface="Calibri"/>
                <a:hlinkClick r:id="rId2"/>
              </a:rPr>
              <a:t>epa.ais@gov.ab.ca</a:t>
            </a:r>
            <a:r>
              <a:rPr lang="en-US" b="1" dirty="0">
                <a:ea typeface="Calibri"/>
                <a:cs typeface="Calibri"/>
              </a:rPr>
              <a:t>, </a:t>
            </a:r>
            <a:r>
              <a:rPr lang="en-US" b="1" err="1">
                <a:ea typeface="Calibri"/>
                <a:cs typeface="Calibri"/>
              </a:rPr>
              <a:t>EDDMapS</a:t>
            </a:r>
            <a:r>
              <a:rPr lang="en-US" b="1" dirty="0">
                <a:ea typeface="Calibri"/>
                <a:cs typeface="Calibri"/>
              </a:rPr>
              <a:t>, </a:t>
            </a:r>
            <a:r>
              <a:rPr lang="en-US" b="1" dirty="0">
                <a:ea typeface="Calibri"/>
                <a:cs typeface="Calibri"/>
                <a:hlinkClick r:id="rId3"/>
              </a:rPr>
              <a:t>ais@abinvasives.ca</a:t>
            </a:r>
            <a:r>
              <a:rPr lang="en-US" b="1" dirty="0">
                <a:ea typeface="Calibri"/>
                <a:cs typeface="Calibri"/>
              </a:rPr>
              <a:t>, </a:t>
            </a:r>
            <a:r>
              <a:rPr lang="en-US" b="1" dirty="0">
                <a:ea typeface="+mn-lt"/>
                <a:cs typeface="+mn-lt"/>
              </a:rPr>
              <a:t>1-855-336-BOAT (2628), or text me: 780-830-6391</a:t>
            </a:r>
            <a:endParaRPr lang="en-US" b="1">
              <a:solidFill>
                <a:srgbClr val="000000"/>
              </a:solidFill>
              <a:ea typeface="+mn-lt"/>
              <a:cs typeface="+mn-lt"/>
            </a:endParaRPr>
          </a:p>
          <a:p>
            <a:endParaRPr lang="en-US" b="1" dirty="0">
              <a:ea typeface="Calibri"/>
              <a:cs typeface="Calibri"/>
            </a:endParaRPr>
          </a:p>
        </p:txBody>
      </p:sp>
      <p:pic>
        <p:nvPicPr>
          <p:cNvPr id="4" name="Picture 3" descr="POW_Billboard_Final">
            <a:extLst>
              <a:ext uri="{FF2B5EF4-FFF2-40B4-BE49-F238E27FC236}">
                <a16:creationId xmlns:a16="http://schemas.microsoft.com/office/drawing/2014/main" id="{9AE1E3BE-B21F-C908-90E9-AE1044B6A1A3}"/>
              </a:ext>
            </a:extLst>
          </p:cNvPr>
          <p:cNvPicPr>
            <a:picLocks noChangeAspect="1"/>
          </p:cNvPicPr>
          <p:nvPr/>
        </p:nvPicPr>
        <p:blipFill>
          <a:blip r:embed="rId4" cstate="email">
            <a:extLst>
              <a:ext uri="{28A0092B-C50C-407E-A947-70E740481C1C}">
                <a14:useLocalDpi xmlns:a14="http://schemas.microsoft.com/office/drawing/2010/main"/>
              </a:ext>
            </a:extLst>
          </a:blip>
          <a:srcRect r="4534" b="17986"/>
          <a:stretch>
            <a:fillRect/>
          </a:stretch>
        </p:blipFill>
        <p:spPr>
          <a:xfrm>
            <a:off x="2038351" y="194816"/>
            <a:ext cx="8105343" cy="3601183"/>
          </a:xfrm>
          <a:prstGeom prst="rect">
            <a:avLst/>
          </a:prstGeom>
          <a:ln>
            <a:solidFill>
              <a:schemeClr val="tx1"/>
            </a:solidFill>
          </a:ln>
        </p:spPr>
      </p:pic>
    </p:spTree>
    <p:extLst>
      <p:ext uri="{BB962C8B-B14F-4D97-AF65-F5344CB8AC3E}">
        <p14:creationId xmlns:p14="http://schemas.microsoft.com/office/powerpoint/2010/main" val="1566736309"/>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erson smiling at the camera&#10;&#10;Description automatically generated">
            <a:extLst>
              <a:ext uri="{FF2B5EF4-FFF2-40B4-BE49-F238E27FC236}">
                <a16:creationId xmlns:a16="http://schemas.microsoft.com/office/drawing/2014/main" id="{9043324A-83BF-914F-B5C0-0E6C92E840D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82"/>
          <a:stretch/>
        </p:blipFill>
        <p:spPr>
          <a:xfrm rot="5400000">
            <a:off x="-277803" y="3677256"/>
            <a:ext cx="3488049" cy="2952818"/>
          </a:xfrm>
          <a:prstGeom prst="rect">
            <a:avLst/>
          </a:prstGeom>
        </p:spPr>
      </p:pic>
      <p:pic>
        <p:nvPicPr>
          <p:cNvPr id="12" name="Picture 11" descr="A person holding a flower&#10;&#10;Description automatically generated">
            <a:extLst>
              <a:ext uri="{FF2B5EF4-FFF2-40B4-BE49-F238E27FC236}">
                <a16:creationId xmlns:a16="http://schemas.microsoft.com/office/drawing/2014/main" id="{E32C709F-4BDE-0149-BFC9-3D7F6744647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2867612" y="173085"/>
            <a:ext cx="3429000" cy="3044111"/>
          </a:xfrm>
          <a:prstGeom prst="rect">
            <a:avLst/>
          </a:prstGeom>
        </p:spPr>
      </p:pic>
      <p:pic>
        <p:nvPicPr>
          <p:cNvPr id="7" name="Picture 6" descr="A person holding a framed picture of flowers&#10;&#10;Description automatically generated">
            <a:extLst>
              <a:ext uri="{FF2B5EF4-FFF2-40B4-BE49-F238E27FC236}">
                <a16:creationId xmlns:a16="http://schemas.microsoft.com/office/drawing/2014/main" id="{C4A30179-DFA2-C049-9E8F-5ED5B65BFFA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5400000">
            <a:off x="2755684" y="3557379"/>
            <a:ext cx="3527257" cy="3153363"/>
          </a:xfrm>
          <a:prstGeom prst="rect">
            <a:avLst/>
          </a:prstGeom>
        </p:spPr>
      </p:pic>
      <p:pic>
        <p:nvPicPr>
          <p:cNvPr id="3" name="Picture 2" descr="A person smiling at the camera&#10;&#10;Description automatically generated">
            <a:extLst>
              <a:ext uri="{FF2B5EF4-FFF2-40B4-BE49-F238E27FC236}">
                <a16:creationId xmlns:a16="http://schemas.microsoft.com/office/drawing/2014/main" id="{1A143C20-D7B5-DB45-8E96-B79C8161655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5400000">
            <a:off x="-197786" y="151797"/>
            <a:ext cx="3440068" cy="3075618"/>
          </a:xfrm>
          <a:prstGeom prst="rect">
            <a:avLst/>
          </a:prstGeom>
        </p:spPr>
      </p:pic>
      <p:pic>
        <p:nvPicPr>
          <p:cNvPr id="10" name="Picture 9" descr="A person smiling at the camera&#10;&#10;Description automatically generated">
            <a:extLst>
              <a:ext uri="{FF2B5EF4-FFF2-40B4-BE49-F238E27FC236}">
                <a16:creationId xmlns:a16="http://schemas.microsoft.com/office/drawing/2014/main" id="{656099AD-7950-5D49-BB39-27B3D3A0E998}"/>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5400000">
            <a:off x="8965864" y="3623576"/>
            <a:ext cx="3400382" cy="3051888"/>
          </a:xfrm>
          <a:prstGeom prst="rect">
            <a:avLst/>
          </a:prstGeom>
        </p:spPr>
      </p:pic>
      <p:pic>
        <p:nvPicPr>
          <p:cNvPr id="47" name="Picture 46" descr="A person holding a plant&#10;&#10;Description automatically generated">
            <a:extLst>
              <a:ext uri="{FF2B5EF4-FFF2-40B4-BE49-F238E27FC236}">
                <a16:creationId xmlns:a16="http://schemas.microsoft.com/office/drawing/2014/main" id="{B21C46D0-64AC-634D-8BA5-5293DBCE7A82}"/>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rot="5400000">
            <a:off x="5902635" y="193365"/>
            <a:ext cx="3430841" cy="3044111"/>
          </a:xfrm>
          <a:prstGeom prst="rect">
            <a:avLst/>
          </a:prstGeom>
        </p:spPr>
      </p:pic>
      <p:pic>
        <p:nvPicPr>
          <p:cNvPr id="9" name="Picture 8" descr="A person in a hat and vest&#10;&#10;Description automatically generated">
            <a:extLst>
              <a:ext uri="{FF2B5EF4-FFF2-40B4-BE49-F238E27FC236}">
                <a16:creationId xmlns:a16="http://schemas.microsoft.com/office/drawing/2014/main" id="{5A5532E2-A411-4C4C-A811-AC90D299F9F6}"/>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rot="5400000">
            <a:off x="5903555" y="3623284"/>
            <a:ext cx="3429000" cy="3044111"/>
          </a:xfrm>
          <a:prstGeom prst="rect">
            <a:avLst/>
          </a:prstGeom>
        </p:spPr>
      </p:pic>
      <p:pic>
        <p:nvPicPr>
          <p:cNvPr id="30" name="Picture 29" descr="A person holding a plant&#10;&#10;Description automatically generated">
            <a:extLst>
              <a:ext uri="{FF2B5EF4-FFF2-40B4-BE49-F238E27FC236}">
                <a16:creationId xmlns:a16="http://schemas.microsoft.com/office/drawing/2014/main" id="{26FC1FB4-2BFB-5C47-B310-F179808EC01D}"/>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rot="5400000">
            <a:off x="8946021" y="189460"/>
            <a:ext cx="3440069" cy="3051889"/>
          </a:xfrm>
          <a:prstGeom prst="rect">
            <a:avLst/>
          </a:prstGeom>
        </p:spPr>
      </p:pic>
      <p:sp>
        <p:nvSpPr>
          <p:cNvPr id="77" name="Title 1">
            <a:extLst>
              <a:ext uri="{FF2B5EF4-FFF2-40B4-BE49-F238E27FC236}">
                <a16:creationId xmlns:a16="http://schemas.microsoft.com/office/drawing/2014/main" id="{438467B5-6111-0D40-B05F-93C1FFCCB968}"/>
              </a:ext>
            </a:extLst>
          </p:cNvPr>
          <p:cNvSpPr txBox="1">
            <a:spLocks/>
          </p:cNvSpPr>
          <p:nvPr/>
        </p:nvSpPr>
        <p:spPr>
          <a:xfrm>
            <a:off x="1354807" y="3090883"/>
            <a:ext cx="9482373" cy="722311"/>
          </a:xfrm>
          <a:prstGeom prst="rect">
            <a:avLst/>
          </a:prstGeom>
          <a:ln w="57150">
            <a:solidFill>
              <a:srgbClr val="EF51C8"/>
            </a:solid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latin typeface="Arial"/>
                <a:cs typeface="Arial"/>
              </a:rPr>
              <a:t>Thanks for listening! Questions? </a:t>
            </a:r>
            <a:r>
              <a:rPr lang="en-US" sz="2800" b="1" u="sng" dirty="0">
                <a:solidFill>
                  <a:schemeClr val="accent1"/>
                </a:solidFill>
                <a:latin typeface="Arial"/>
                <a:cs typeface="Arial"/>
              </a:rPr>
              <a:t>ais@abinvasives.ca</a:t>
            </a:r>
            <a:endParaRPr lang="en-US" sz="2800" b="1" u="sng" dirty="0">
              <a:solidFill>
                <a:schemeClr val="accent1"/>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9521FAA9-A6E7-864F-B421-8283D77F4021}"/>
              </a:ext>
            </a:extLst>
          </p:cNvPr>
          <p:cNvSpPr>
            <a:spLocks noGrp="1"/>
          </p:cNvSpPr>
          <p:nvPr>
            <p:ph type="sldNum" sz="quarter" idx="12"/>
          </p:nvPr>
        </p:nvSpPr>
        <p:spPr/>
        <p:txBody>
          <a:bodyPr/>
          <a:lstStyle/>
          <a:p>
            <a:fld id="{28FEC7A3-BEC4-6C49-9F0F-15B9BDA93F39}" type="slidenum">
              <a:rPr lang="en-US" smtClean="0"/>
              <a:t>16</a:t>
            </a:fld>
            <a:endParaRPr lang="en-US"/>
          </a:p>
        </p:txBody>
      </p:sp>
    </p:spTree>
    <p:extLst>
      <p:ext uri="{BB962C8B-B14F-4D97-AF65-F5344CB8AC3E}">
        <p14:creationId xmlns:p14="http://schemas.microsoft.com/office/powerpoint/2010/main" val="4452358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3100" dirty="0"/>
              <a:t>What are Aquatic Invasive Species (AIS)?</a:t>
            </a:r>
            <a:endParaRPr lang="en-US" sz="3100"/>
          </a:p>
        </p:txBody>
      </p:sp>
      <p:sp>
        <p:nvSpPr>
          <p:cNvPr id="61" name="Google Shape;61;p14"/>
          <p:cNvSpPr txBox="1">
            <a:spLocks noGrp="1"/>
          </p:cNvSpPr>
          <p:nvPr>
            <p:ph type="body" idx="1"/>
          </p:nvPr>
        </p:nvSpPr>
        <p:spPr>
          <a:xfrm>
            <a:off x="415600" y="1368545"/>
            <a:ext cx="11360800" cy="5376639"/>
          </a:xfrm>
          <a:prstGeom prst="rect">
            <a:avLst/>
          </a:prstGeom>
        </p:spPr>
        <p:txBody>
          <a:bodyPr spcFirstLastPara="1" vert="horz" wrap="square" lIns="121900" tIns="121900" rIns="121900" bIns="1219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380365" indent="-380365">
              <a:lnSpc>
                <a:spcPct val="120000"/>
              </a:lnSpc>
              <a:spcAft>
                <a:spcPts val="800"/>
              </a:spcAft>
            </a:pPr>
            <a:r>
              <a:rPr lang="en-CA" sz="1600" b="1" dirty="0">
                <a:solidFill>
                  <a:schemeClr val="tx1"/>
                </a:solidFill>
              </a:rPr>
              <a:t>Foreign organisms that live in aquatic, wetland, and riparian habitats.</a:t>
            </a:r>
          </a:p>
          <a:p>
            <a:pPr marL="380365" indent="-380365">
              <a:lnSpc>
                <a:spcPct val="120000"/>
              </a:lnSpc>
              <a:spcAft>
                <a:spcPts val="800"/>
              </a:spcAft>
            </a:pPr>
            <a:r>
              <a:rPr lang="en-CA" sz="1600" b="1" dirty="0">
                <a:solidFill>
                  <a:schemeClr val="tx1"/>
                </a:solidFill>
              </a:rPr>
              <a:t>Threaten ecosystem health in lakes, rivers, stocked ponds, wetlands.</a:t>
            </a:r>
          </a:p>
          <a:p>
            <a:pPr marL="380365" indent="-380365">
              <a:lnSpc>
                <a:spcPct val="120000"/>
              </a:lnSpc>
              <a:spcAft>
                <a:spcPts val="800"/>
              </a:spcAft>
            </a:pPr>
            <a:r>
              <a:rPr lang="en-CA" sz="1600" b="1" dirty="0">
                <a:solidFill>
                  <a:schemeClr val="tx1"/>
                </a:solidFill>
              </a:rPr>
              <a:t>Outcompete native species for food and habitat.</a:t>
            </a:r>
          </a:p>
          <a:p>
            <a:pPr marL="380365" indent="-380365">
              <a:lnSpc>
                <a:spcPct val="120000"/>
              </a:lnSpc>
              <a:spcAft>
                <a:spcPts val="800"/>
              </a:spcAft>
            </a:pPr>
            <a:r>
              <a:rPr lang="en-CA" sz="1600" b="1" dirty="0">
                <a:solidFill>
                  <a:schemeClr val="tx1"/>
                </a:solidFill>
              </a:rPr>
              <a:t>Threaten vulnerable/at risk species.</a:t>
            </a:r>
          </a:p>
          <a:p>
            <a:pPr marL="380365" indent="-380365">
              <a:lnSpc>
                <a:spcPct val="120000"/>
              </a:lnSpc>
              <a:spcAft>
                <a:spcPts val="800"/>
              </a:spcAft>
            </a:pPr>
            <a:r>
              <a:rPr lang="en-CA" sz="1600" b="1" dirty="0">
                <a:solidFill>
                  <a:schemeClr val="tx1"/>
                </a:solidFill>
              </a:rPr>
              <a:t>Inhibit aquatic recreation (boating, fishing, swimming, etc.)</a:t>
            </a:r>
          </a:p>
          <a:p>
            <a:pPr marL="380365" indent="-380365">
              <a:lnSpc>
                <a:spcPct val="120000"/>
              </a:lnSpc>
              <a:spcAft>
                <a:spcPts val="800"/>
              </a:spcAft>
            </a:pPr>
            <a:r>
              <a:rPr lang="en-CA" sz="1600" b="1" dirty="0">
                <a:solidFill>
                  <a:schemeClr val="tx1"/>
                </a:solidFill>
              </a:rPr>
              <a:t>Invasive mussels may force the closure of waterbodies.</a:t>
            </a:r>
          </a:p>
          <a:p>
            <a:pPr marL="380365" indent="-380365">
              <a:lnSpc>
                <a:spcPct val="120000"/>
              </a:lnSpc>
              <a:spcAft>
                <a:spcPts val="800"/>
              </a:spcAft>
            </a:pPr>
            <a:r>
              <a:rPr lang="en-CA" sz="1600" b="1" dirty="0">
                <a:solidFill>
                  <a:schemeClr val="tx1"/>
                </a:solidFill>
              </a:rPr>
              <a:t>Clog water intakes/pipes.</a:t>
            </a:r>
          </a:p>
          <a:p>
            <a:pPr marL="380365" indent="-380365">
              <a:lnSpc>
                <a:spcPct val="120000"/>
              </a:lnSpc>
              <a:spcAft>
                <a:spcPts val="800"/>
              </a:spcAft>
            </a:pPr>
            <a:r>
              <a:rPr lang="en-CA" sz="1600" b="1" dirty="0">
                <a:solidFill>
                  <a:schemeClr val="tx1"/>
                </a:solidFill>
              </a:rPr>
              <a:t>Reduce shoreline property values.</a:t>
            </a:r>
          </a:p>
          <a:p>
            <a:pPr marL="380365" indent="-380365">
              <a:lnSpc>
                <a:spcPct val="120000"/>
              </a:lnSpc>
              <a:spcAft>
                <a:spcPts val="800"/>
              </a:spcAft>
            </a:pPr>
            <a:r>
              <a:rPr lang="en-CA" sz="1600" b="1" dirty="0">
                <a:solidFill>
                  <a:schemeClr val="tx1"/>
                </a:solidFill>
              </a:rPr>
              <a:t>Reduce biodiversity.</a:t>
            </a:r>
          </a:p>
          <a:p>
            <a:pPr marL="380365" indent="-380365">
              <a:lnSpc>
                <a:spcPct val="120000"/>
              </a:lnSpc>
              <a:spcAft>
                <a:spcPts val="800"/>
              </a:spcAft>
            </a:pPr>
            <a:r>
              <a:rPr lang="en-CA" sz="1600" b="1" dirty="0">
                <a:solidFill>
                  <a:schemeClr val="tx1"/>
                </a:solidFill>
              </a:rPr>
              <a:t>Disrupt aquatic food webs.</a:t>
            </a:r>
          </a:p>
          <a:p>
            <a:pPr marL="380365" indent="-380365">
              <a:lnSpc>
                <a:spcPct val="120000"/>
              </a:lnSpc>
              <a:spcAft>
                <a:spcPts val="800"/>
              </a:spcAft>
            </a:pPr>
            <a:r>
              <a:rPr lang="en-CA" sz="1600" b="1" dirty="0">
                <a:solidFill>
                  <a:schemeClr val="tx1"/>
                </a:solidFill>
              </a:rPr>
              <a:t>Alter hydrology and degrade wetlands.</a:t>
            </a:r>
          </a:p>
          <a:p>
            <a:pPr marL="380365" indent="-380365">
              <a:lnSpc>
                <a:spcPct val="120000"/>
              </a:lnSpc>
              <a:spcAft>
                <a:spcPts val="800"/>
              </a:spcAft>
            </a:pPr>
            <a:r>
              <a:rPr lang="en-CA" sz="1600" b="1" dirty="0">
                <a:solidFill>
                  <a:schemeClr val="tx1"/>
                </a:solidFill>
              </a:rPr>
              <a:t>Harm fish, including provincially-funded stocked ponds.</a:t>
            </a:r>
            <a:endParaRPr sz="1600" b="1">
              <a:solidFill>
                <a:schemeClr val="tx1"/>
              </a:solidFill>
            </a:endParaRPr>
          </a:p>
        </p:txBody>
      </p:sp>
      <p:pic>
        <p:nvPicPr>
          <p:cNvPr id="3" name="Picture 2" descr="A group of orange fish in a blue container&#10;&#10;AI-generated content may be incorrect.">
            <a:extLst>
              <a:ext uri="{FF2B5EF4-FFF2-40B4-BE49-F238E27FC236}">
                <a16:creationId xmlns:a16="http://schemas.microsoft.com/office/drawing/2014/main" id="{09B8B9C8-3B19-06C4-0632-E163FFA5C1F4}"/>
              </a:ext>
            </a:extLst>
          </p:cNvPr>
          <p:cNvPicPr>
            <a:picLocks noChangeAspect="1"/>
          </p:cNvPicPr>
          <p:nvPr/>
        </p:nvPicPr>
        <p:blipFill>
          <a:blip r:embed="rId3" cstate="email">
            <a:extLst>
              <a:ext uri="{28A0092B-C50C-407E-A947-70E740481C1C}">
                <a14:useLocalDpi xmlns:a14="http://schemas.microsoft.com/office/drawing/2010/main"/>
              </a:ext>
            </a:extLst>
          </a:blip>
          <a:srcRect r="-204"/>
          <a:stretch>
            <a:fillRect/>
          </a:stretch>
        </p:blipFill>
        <p:spPr>
          <a:xfrm>
            <a:off x="8129077" y="264019"/>
            <a:ext cx="3866539" cy="2185872"/>
          </a:xfrm>
          <a:prstGeom prst="rect">
            <a:avLst/>
          </a:prstGeom>
          <a:ln>
            <a:solidFill>
              <a:schemeClr val="tx1"/>
            </a:solidFill>
          </a:ln>
        </p:spPr>
      </p:pic>
      <p:pic>
        <p:nvPicPr>
          <p:cNvPr id="5" name="Picture 4" descr="A field of grass and a pond with houses in the background&#10;&#10;AI-generated content may be incorrect.">
            <a:extLst>
              <a:ext uri="{FF2B5EF4-FFF2-40B4-BE49-F238E27FC236}">
                <a16:creationId xmlns:a16="http://schemas.microsoft.com/office/drawing/2014/main" id="{D8AB220D-ADED-B891-D588-0269C653394F}"/>
              </a:ext>
            </a:extLst>
          </p:cNvPr>
          <p:cNvPicPr>
            <a:picLocks noChangeAspect="1"/>
          </p:cNvPicPr>
          <p:nvPr/>
        </p:nvPicPr>
        <p:blipFill>
          <a:blip r:embed="rId4" cstate="email">
            <a:extLst>
              <a:ext uri="{28A0092B-C50C-407E-A947-70E740481C1C}">
                <a14:useLocalDpi xmlns:a14="http://schemas.microsoft.com/office/drawing/2010/main"/>
              </a:ext>
            </a:extLst>
          </a:blip>
          <a:srcRect b="-463"/>
          <a:stretch/>
        </p:blipFill>
        <p:spPr>
          <a:xfrm>
            <a:off x="6664960" y="4540520"/>
            <a:ext cx="5334004" cy="2204048"/>
          </a:xfrm>
          <a:prstGeom prst="rect">
            <a:avLst/>
          </a:prstGeom>
          <a:ln>
            <a:solidFill>
              <a:schemeClr val="tx1"/>
            </a:solidFill>
          </a:ln>
        </p:spPr>
      </p:pic>
      <p:pic>
        <p:nvPicPr>
          <p:cNvPr id="4" name="Picture 3" descr="A close-up of a tree branch with mussels&#10;&#10;Description automatically generated">
            <a:extLst>
              <a:ext uri="{FF2B5EF4-FFF2-40B4-BE49-F238E27FC236}">
                <a16:creationId xmlns:a16="http://schemas.microsoft.com/office/drawing/2014/main" id="{73A4812B-D3A0-767D-86D0-9F951A5E96B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49720" y="2462121"/>
            <a:ext cx="3712509" cy="266360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34BC3B-73B8-7C92-C473-2DC3D0361C17}"/>
              </a:ext>
            </a:extLst>
          </p:cNvPr>
          <p:cNvSpPr>
            <a:spLocks noGrp="1"/>
          </p:cNvSpPr>
          <p:nvPr>
            <p:ph type="sldNum" sz="quarter" idx="4"/>
          </p:nvPr>
        </p:nvSpPr>
        <p:spPr/>
        <p:txBody>
          <a:bodyPr/>
          <a:lstStyle/>
          <a:p>
            <a:fld id="{3A2281A5-0AAD-5C43-9874-F8F3A9F5B29A}" type="slidenum">
              <a:rPr lang="en-US" smtClean="0"/>
              <a:pPr/>
              <a:t>3</a:t>
            </a:fld>
            <a:endParaRPr lang="en-US"/>
          </a:p>
        </p:txBody>
      </p:sp>
      <p:sp>
        <p:nvSpPr>
          <p:cNvPr id="3" name="Content Placeholder 2">
            <a:extLst>
              <a:ext uri="{FF2B5EF4-FFF2-40B4-BE49-F238E27FC236}">
                <a16:creationId xmlns:a16="http://schemas.microsoft.com/office/drawing/2014/main" id="{E1EB3471-6B3A-9177-55EA-8E894CFAC076}"/>
              </a:ext>
            </a:extLst>
          </p:cNvPr>
          <p:cNvSpPr>
            <a:spLocks noGrp="1"/>
          </p:cNvSpPr>
          <p:nvPr>
            <p:ph idx="1"/>
          </p:nvPr>
        </p:nvSpPr>
        <p:spPr>
          <a:xfrm>
            <a:off x="343222" y="1066881"/>
            <a:ext cx="4369652" cy="5512610"/>
          </a:xfrm>
        </p:spPr>
        <p:txBody>
          <a:bodyPr vert="horz" lIns="91440" tIns="45720" rIns="91440" bIns="45720" rtlCol="0" anchor="t">
            <a:normAutofit/>
          </a:bodyPr>
          <a:lstStyle/>
          <a:p>
            <a:r>
              <a:rPr lang="en-US" sz="2400" dirty="0">
                <a:ea typeface="Calibri"/>
                <a:cs typeface="Arial"/>
              </a:rPr>
              <a:t>East</a:t>
            </a:r>
            <a:r>
              <a:rPr lang="en-US" sz="2400" dirty="0">
                <a:cs typeface="Arial"/>
              </a:rPr>
              <a:t> Pit Lake - Common Carp.</a:t>
            </a:r>
            <a:endParaRPr lang="en-US" sz="2400" dirty="0">
              <a:ea typeface="Calibri"/>
              <a:cs typeface="Arial"/>
            </a:endParaRPr>
          </a:p>
          <a:p>
            <a:r>
              <a:rPr lang="en-US" sz="2400" dirty="0">
                <a:ea typeface="Calibri"/>
                <a:cs typeface="Arial"/>
              </a:rPr>
              <a:t>Spring Lake – Prussian Carp.</a:t>
            </a:r>
            <a:endParaRPr lang="en-US" sz="2400" dirty="0">
              <a:cs typeface="Arial"/>
            </a:endParaRPr>
          </a:p>
          <a:p>
            <a:r>
              <a:rPr lang="en-US" sz="2400" dirty="0">
                <a:cs typeface="Arial"/>
              </a:rPr>
              <a:t>Bucket Biology suspected – illegal live transfer and release.</a:t>
            </a:r>
            <a:endParaRPr lang="en-US" sz="2400">
              <a:ea typeface="Calibri"/>
              <a:cs typeface="Arial"/>
            </a:endParaRPr>
          </a:p>
          <a:p>
            <a:r>
              <a:rPr lang="en-US" sz="2400" dirty="0">
                <a:cs typeface="Arial"/>
              </a:rPr>
              <a:t>Highlight need for greater education efforts with fishing community.</a:t>
            </a:r>
            <a:endParaRPr lang="en-US" sz="2400" dirty="0">
              <a:ea typeface="Calibri"/>
              <a:cs typeface="Arial"/>
            </a:endParaRPr>
          </a:p>
          <a:p>
            <a:endParaRPr lang="en-US" sz="2667" dirty="0"/>
          </a:p>
        </p:txBody>
      </p:sp>
      <p:sp>
        <p:nvSpPr>
          <p:cNvPr id="4" name="Title 3">
            <a:extLst>
              <a:ext uri="{FF2B5EF4-FFF2-40B4-BE49-F238E27FC236}">
                <a16:creationId xmlns:a16="http://schemas.microsoft.com/office/drawing/2014/main" id="{D04472AB-632A-4019-5A83-93A1ADDBF141}"/>
              </a:ext>
            </a:extLst>
          </p:cNvPr>
          <p:cNvSpPr>
            <a:spLocks noGrp="1"/>
          </p:cNvSpPr>
          <p:nvPr>
            <p:ph type="title"/>
          </p:nvPr>
        </p:nvSpPr>
        <p:spPr>
          <a:xfrm>
            <a:off x="343221" y="236427"/>
            <a:ext cx="5056095" cy="693216"/>
          </a:xfrm>
        </p:spPr>
        <p:txBody>
          <a:bodyPr>
            <a:normAutofit fontScale="90000"/>
          </a:bodyPr>
          <a:lstStyle/>
          <a:p>
            <a:r>
              <a:rPr lang="en-US" sz="4250" dirty="0">
                <a:solidFill>
                  <a:schemeClr val="tx1"/>
                </a:solidFill>
                <a:cs typeface="Arial"/>
              </a:rPr>
              <a:t>Prussian &amp; Common Carp</a:t>
            </a:r>
            <a:endParaRPr lang="en-US" sz="4250" dirty="0">
              <a:solidFill>
                <a:schemeClr val="tx1"/>
              </a:solidFill>
              <a:ea typeface="Calibri Light"/>
              <a:cs typeface="Arial"/>
            </a:endParaRPr>
          </a:p>
        </p:txBody>
      </p:sp>
      <p:pic>
        <p:nvPicPr>
          <p:cNvPr id="5" name="Picture 4" descr="A fish lying in a sink&#10;&#10;Description automatically generated">
            <a:extLst>
              <a:ext uri="{FF2B5EF4-FFF2-40B4-BE49-F238E27FC236}">
                <a16:creationId xmlns:a16="http://schemas.microsoft.com/office/drawing/2014/main" id="{0D056BC7-A927-5267-3F0B-26BB4A4C207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828577" y="3797849"/>
            <a:ext cx="7067550" cy="2409482"/>
          </a:xfrm>
          <a:prstGeom prst="rect">
            <a:avLst/>
          </a:prstGeom>
          <a:ln>
            <a:solidFill>
              <a:srgbClr val="000000"/>
            </a:solidFill>
          </a:ln>
        </p:spPr>
      </p:pic>
      <p:pic>
        <p:nvPicPr>
          <p:cNvPr id="7" name="Picture 6" descr="A fish on a wooden surface&#10;&#10;AI-generated content may be incorrect.">
            <a:extLst>
              <a:ext uri="{FF2B5EF4-FFF2-40B4-BE49-F238E27FC236}">
                <a16:creationId xmlns:a16="http://schemas.microsoft.com/office/drawing/2014/main" id="{F9C511A8-AF81-FC5C-2B8C-68E1EA155AA2}"/>
              </a:ext>
            </a:extLst>
          </p:cNvPr>
          <p:cNvPicPr>
            <a:picLocks noChangeAspect="1"/>
          </p:cNvPicPr>
          <p:nvPr/>
        </p:nvPicPr>
        <p:blipFill>
          <a:blip r:embed="rId3"/>
          <a:stretch>
            <a:fillRect/>
          </a:stretch>
        </p:blipFill>
        <p:spPr>
          <a:xfrm>
            <a:off x="517713" y="4009185"/>
            <a:ext cx="4186517" cy="2582395"/>
          </a:xfrm>
          <a:prstGeom prst="rect">
            <a:avLst/>
          </a:prstGeom>
        </p:spPr>
      </p:pic>
      <p:pic>
        <p:nvPicPr>
          <p:cNvPr id="9" name="Picture 8" descr="A group of orange fish in a blue container&#10;&#10;AI-generated content may be incorrect.">
            <a:extLst>
              <a:ext uri="{FF2B5EF4-FFF2-40B4-BE49-F238E27FC236}">
                <a16:creationId xmlns:a16="http://schemas.microsoft.com/office/drawing/2014/main" id="{896D64FD-5245-271E-9029-7AE1CB967676}"/>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5490153" y="235023"/>
            <a:ext cx="6515251" cy="3206592"/>
          </a:xfrm>
          <a:prstGeom prst="rect">
            <a:avLst/>
          </a:prstGeom>
        </p:spPr>
      </p:pic>
      <p:pic>
        <p:nvPicPr>
          <p:cNvPr id="10" name="Content Placeholder 4" descr="A person holding a fish&#10;&#10;AI-generated content may be incorrect.">
            <a:extLst>
              <a:ext uri="{FF2B5EF4-FFF2-40B4-BE49-F238E27FC236}">
                <a16:creationId xmlns:a16="http://schemas.microsoft.com/office/drawing/2014/main" id="{C20EE85D-A976-B377-25D7-C4B84977228F}"/>
              </a:ext>
            </a:extLst>
          </p:cNvPr>
          <p:cNvPicPr>
            <a:picLocks noGrp="1" noChangeAspect="1"/>
          </p:cNvPicPr>
          <p:nvPr/>
        </p:nvPicPr>
        <p:blipFill>
          <a:blip r:embed="rId5" cstate="email">
            <a:extLst>
              <a:ext uri="{28A0092B-C50C-407E-A947-70E740481C1C}">
                <a14:useLocalDpi xmlns:a14="http://schemas.microsoft.com/office/drawing/2010/main"/>
              </a:ext>
            </a:extLst>
          </a:blip>
          <a:srcRect b="-1953"/>
          <a:stretch>
            <a:fillRect/>
          </a:stretch>
        </p:blipFill>
        <p:spPr>
          <a:xfrm rot="5400000">
            <a:off x="4517088" y="1688778"/>
            <a:ext cx="2317075" cy="1687418"/>
          </a:xfrm>
          <a:prstGeom prst="rect">
            <a:avLst/>
          </a:prstGeom>
        </p:spPr>
      </p:pic>
    </p:spTree>
    <p:extLst>
      <p:ext uri="{BB962C8B-B14F-4D97-AF65-F5344CB8AC3E}">
        <p14:creationId xmlns:p14="http://schemas.microsoft.com/office/powerpoint/2010/main" val="18519985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21811-D6D1-4230-D5B7-4469A9EDC5EF}"/>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100" dirty="0"/>
              <a:t>Invasive Bivalves (Mussels + Clams)</a:t>
            </a:r>
          </a:p>
          <a:p>
            <a:endParaRPr lang="en-US" dirty="0"/>
          </a:p>
        </p:txBody>
      </p:sp>
      <p:sp>
        <p:nvSpPr>
          <p:cNvPr id="3" name="Text Placeholder 2">
            <a:extLst>
              <a:ext uri="{FF2B5EF4-FFF2-40B4-BE49-F238E27FC236}">
                <a16:creationId xmlns:a16="http://schemas.microsoft.com/office/drawing/2014/main" id="{73484D6B-E73A-B689-FFB3-1B2926E4087D}"/>
              </a:ext>
            </a:extLst>
          </p:cNvPr>
          <p:cNvSpPr>
            <a:spLocks noGrp="1"/>
          </p:cNvSpPr>
          <p:nvPr>
            <p:ph type="body" idx="1"/>
          </p:nvPr>
        </p:nvSpPr>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lang="en-US"/>
          </a:p>
        </p:txBody>
      </p:sp>
      <p:pic>
        <p:nvPicPr>
          <p:cNvPr id="4" name="Picture 3">
            <a:extLst>
              <a:ext uri="{FF2B5EF4-FFF2-40B4-BE49-F238E27FC236}">
                <a16:creationId xmlns:a16="http://schemas.microsoft.com/office/drawing/2014/main" id="{DBA80C1A-C5EC-8DA4-229C-AFB3E1B8D20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6995" y="1364414"/>
            <a:ext cx="9805360" cy="5240904"/>
          </a:xfrm>
          <a:prstGeom prst="rect">
            <a:avLst/>
          </a:prstGeom>
        </p:spPr>
      </p:pic>
      <p:sp>
        <p:nvSpPr>
          <p:cNvPr id="5" name="TextBox 4">
            <a:extLst>
              <a:ext uri="{FF2B5EF4-FFF2-40B4-BE49-F238E27FC236}">
                <a16:creationId xmlns:a16="http://schemas.microsoft.com/office/drawing/2014/main" id="{FE1F3DB0-574E-63C7-67F4-BF034B35676D}"/>
              </a:ext>
            </a:extLst>
          </p:cNvPr>
          <p:cNvSpPr txBox="1"/>
          <p:nvPr/>
        </p:nvSpPr>
        <p:spPr>
          <a:xfrm>
            <a:off x="8187542" y="263478"/>
            <a:ext cx="3827929" cy="923330"/>
          </a:xfrm>
          <a:prstGeom prst="rect">
            <a:avLst/>
          </a:prstGeom>
          <a:ln w="28575"/>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Calibri"/>
                <a:cs typeface="Calibri"/>
              </a:rPr>
              <a:t>Golden Mussel – 3rd invasive freshwater mussel in North America, announced in October 2024.</a:t>
            </a:r>
            <a:endParaRPr lang="en-US" dirty="0"/>
          </a:p>
        </p:txBody>
      </p:sp>
      <p:pic>
        <p:nvPicPr>
          <p:cNvPr id="6" name="Picture 5" descr="Limnoperna fortunei - Wikipedia">
            <a:extLst>
              <a:ext uri="{FF2B5EF4-FFF2-40B4-BE49-F238E27FC236}">
                <a16:creationId xmlns:a16="http://schemas.microsoft.com/office/drawing/2014/main" id="{C7DEF8DF-7A62-0AD8-6BF2-ED3AE92ACF4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77450" y="1191768"/>
            <a:ext cx="1933575" cy="1997964"/>
          </a:xfrm>
          <a:prstGeom prst="rect">
            <a:avLst/>
          </a:prstGeom>
          <a:ln w="28575">
            <a:solidFill>
              <a:schemeClr val="accent6">
                <a:lumMod val="60000"/>
                <a:lumOff val="40000"/>
              </a:schemeClr>
            </a:solidFill>
          </a:ln>
        </p:spPr>
      </p:pic>
    </p:spTree>
    <p:extLst>
      <p:ext uri="{BB962C8B-B14F-4D97-AF65-F5344CB8AC3E}">
        <p14:creationId xmlns:p14="http://schemas.microsoft.com/office/powerpoint/2010/main" val="29765135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5B27CE-F72F-AC74-17ED-980556E30B60}"/>
            </a:ext>
          </a:extLst>
        </p:cNvPr>
        <p:cNvGrpSpPr/>
        <p:nvPr/>
      </p:nvGrpSpPr>
      <p:grpSpPr>
        <a:xfrm>
          <a:off x="0" y="0"/>
          <a:ext cx="0" cy="0"/>
          <a:chOff x="0" y="0"/>
          <a:chExt cx="0" cy="0"/>
        </a:xfrm>
      </p:grpSpPr>
      <p:pic>
        <p:nvPicPr>
          <p:cNvPr id="5" name="Picture 4" descr="Invasive Species — Wabamun Watershed Management Council">
            <a:extLst>
              <a:ext uri="{FF2B5EF4-FFF2-40B4-BE49-F238E27FC236}">
                <a16:creationId xmlns:a16="http://schemas.microsoft.com/office/drawing/2014/main" id="{9B028F45-8ADD-8FD7-BC7D-3E388F19CE0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27745" y="1190625"/>
            <a:ext cx="5365376" cy="2433917"/>
          </a:xfrm>
          <a:prstGeom prst="rect">
            <a:avLst/>
          </a:prstGeom>
        </p:spPr>
      </p:pic>
      <p:sp>
        <p:nvSpPr>
          <p:cNvPr id="6" name="Title 1">
            <a:extLst>
              <a:ext uri="{FF2B5EF4-FFF2-40B4-BE49-F238E27FC236}">
                <a16:creationId xmlns:a16="http://schemas.microsoft.com/office/drawing/2014/main" id="{9AA96776-33E4-07E8-D613-89986671C270}"/>
              </a:ext>
            </a:extLst>
          </p:cNvPr>
          <p:cNvSpPr txBox="1">
            <a:spLocks/>
          </p:cNvSpPr>
          <p:nvPr/>
        </p:nvSpPr>
        <p:spPr>
          <a:xfrm>
            <a:off x="838200" y="365125"/>
            <a:ext cx="10515600" cy="1325563"/>
          </a:xfrm>
          <a:prstGeom prst="rect">
            <a:avLst/>
          </a:prstGeom>
        </p:spPr>
        <p:txBody>
          <a:bodyPr lIns="91440" tIns="45720" rIns="91440" bIns="45720" anchor="t">
            <a:normAutofit/>
          </a:bodyPr>
          <a:lstStyle>
            <a:defPPr marR="0" lvl="0" algn="l" rtl="0">
              <a:lnSpc>
                <a:spcPct val="100000"/>
              </a:lnSpc>
              <a:spcBef>
                <a:spcPts val="0"/>
              </a:spcBef>
              <a:spcAft>
                <a:spcPts val="0"/>
              </a:spcAft>
              <a:defRPr/>
            </a:defPPr>
            <a:lvl1pPr marR="0" lvl="0" algn="l" defTabSz="914400" rtl="0" eaLnBrk="1" latinLnBrk="0" hangingPunct="1">
              <a:lnSpc>
                <a:spcPct val="100000"/>
              </a:lnSpc>
              <a:spcBef>
                <a:spcPts val="0"/>
              </a:spcBef>
              <a:spcAft>
                <a:spcPts val="0"/>
              </a:spcAft>
              <a:buClr>
                <a:srgbClr val="000000"/>
              </a:buClr>
              <a:buFont typeface="Arial"/>
              <a:buNone/>
              <a:defRPr sz="1867" b="0" i="0" u="none" strike="noStrike" kern="1200"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4000" dirty="0"/>
              <a:t>Invasive Mussels - Impacts</a:t>
            </a:r>
            <a:endParaRPr lang="en-US" dirty="0"/>
          </a:p>
        </p:txBody>
      </p:sp>
      <p:sp>
        <p:nvSpPr>
          <p:cNvPr id="10" name="Content Placeholder 2">
            <a:extLst>
              <a:ext uri="{FF2B5EF4-FFF2-40B4-BE49-F238E27FC236}">
                <a16:creationId xmlns:a16="http://schemas.microsoft.com/office/drawing/2014/main" id="{C2EC699E-46AB-1363-EB50-D6D467B5591D}"/>
              </a:ext>
            </a:extLst>
          </p:cNvPr>
          <p:cNvSpPr txBox="1">
            <a:spLocks/>
          </p:cNvSpPr>
          <p:nvPr/>
        </p:nvSpPr>
        <p:spPr>
          <a:xfrm>
            <a:off x="713277" y="1292589"/>
            <a:ext cx="5383530" cy="4954322"/>
          </a:xfrm>
          <a:prstGeom prst="rect">
            <a:avLst/>
          </a:prstGeom>
        </p:spPr>
        <p:txBody>
          <a:bodyPr lIns="91440" tIns="45720" rIns="91440" bIns="4572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CA" sz="2400" dirty="0">
              <a:ea typeface="Calibri" panose="020F0502020204030204"/>
              <a:cs typeface="Calibri" panose="020F0502020204030204"/>
            </a:endParaRPr>
          </a:p>
          <a:p>
            <a:r>
              <a:rPr lang="en-CA" sz="2400" dirty="0">
                <a:ea typeface="Calibri" panose="020F0502020204030204"/>
                <a:cs typeface="Calibri" panose="020F0502020204030204"/>
              </a:rPr>
              <a:t>Severe maintenance costs for water-dependent infrastructure (municipal water, power generation facilities, irrigation).</a:t>
            </a:r>
          </a:p>
          <a:p>
            <a:r>
              <a:rPr lang="en-CA" sz="2400" dirty="0">
                <a:ea typeface="Calibri" panose="020F0502020204030204"/>
                <a:cs typeface="Calibri" panose="020F0502020204030204"/>
              </a:rPr>
              <a:t>Devastate photosynthetic level of aquatic food webs, decimating food sources for higher species.</a:t>
            </a:r>
          </a:p>
          <a:p>
            <a:r>
              <a:rPr lang="en-CA" sz="2400" dirty="0">
                <a:ea typeface="Calibri" panose="020F0502020204030204"/>
                <a:cs typeface="Calibri" panose="020F0502020204030204"/>
              </a:rPr>
              <a:t>Radically alter waterbody nutrient dynamics.</a:t>
            </a:r>
          </a:p>
          <a:p>
            <a:r>
              <a:rPr lang="en-CA" sz="2400" dirty="0">
                <a:ea typeface="Calibri" panose="020F0502020204030204"/>
                <a:cs typeface="Calibri" panose="020F0502020204030204"/>
              </a:rPr>
              <a:t>Increased water clarity enhances growth of aquatic plants, which may hinder aquatic recreation.</a:t>
            </a:r>
          </a:p>
          <a:p>
            <a:endParaRPr lang="en-CA" sz="2200" dirty="0">
              <a:ea typeface="Calibri" panose="020F0502020204030204"/>
              <a:cs typeface="Calibri" panose="020F0502020204030204"/>
            </a:endParaRPr>
          </a:p>
        </p:txBody>
      </p:sp>
      <p:pic>
        <p:nvPicPr>
          <p:cNvPr id="2" name="Picture 1" descr="Image of size comparison featuring small invasive quagga and zebra mussels next to Alberta's native mussels, which are much larger on average.">
            <a:extLst>
              <a:ext uri="{FF2B5EF4-FFF2-40B4-BE49-F238E27FC236}">
                <a16:creationId xmlns:a16="http://schemas.microsoft.com/office/drawing/2014/main" id="{F6F077D8-61A8-5B59-8B5D-7B1A143D1BD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59146" y="3620952"/>
            <a:ext cx="4905935" cy="2764948"/>
          </a:xfrm>
          <a:prstGeom prst="rect">
            <a:avLst/>
          </a:prstGeom>
          <a:ln>
            <a:solidFill>
              <a:schemeClr val="tx1"/>
            </a:solidFill>
          </a:ln>
        </p:spPr>
      </p:pic>
    </p:spTree>
    <p:extLst>
      <p:ext uri="{BB962C8B-B14F-4D97-AF65-F5344CB8AC3E}">
        <p14:creationId xmlns:p14="http://schemas.microsoft.com/office/powerpoint/2010/main" val="25382199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tree branch with mussels&#10;&#10;Description automatically generated">
            <a:extLst>
              <a:ext uri="{FF2B5EF4-FFF2-40B4-BE49-F238E27FC236}">
                <a16:creationId xmlns:a16="http://schemas.microsoft.com/office/drawing/2014/main" id="{961209A0-7369-0A44-2044-A5E871B0821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050" y="1179208"/>
            <a:ext cx="6076950" cy="4109161"/>
          </a:xfrm>
          <a:prstGeom prst="rect">
            <a:avLst/>
          </a:prstGeom>
        </p:spPr>
      </p:pic>
      <p:pic>
        <p:nvPicPr>
          <p:cNvPr id="2" name="Picture 1" descr="The usual sandy beach on Lake Winnipeg was buried by zebra mussels in May 2018.">
            <a:extLst>
              <a:ext uri="{FF2B5EF4-FFF2-40B4-BE49-F238E27FC236}">
                <a16:creationId xmlns:a16="http://schemas.microsoft.com/office/drawing/2014/main" id="{D15CD8BD-2BC7-2B34-3D4A-077C0D8A358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08977" y="365125"/>
            <a:ext cx="5772150" cy="4343400"/>
          </a:xfrm>
          <a:prstGeom prst="rect">
            <a:avLst/>
          </a:prstGeom>
          <a:ln>
            <a:solidFill>
              <a:schemeClr val="tx1"/>
            </a:solidFill>
          </a:ln>
        </p:spPr>
      </p:pic>
      <p:sp>
        <p:nvSpPr>
          <p:cNvPr id="4" name="TextBox 4">
            <a:extLst>
              <a:ext uri="{FF2B5EF4-FFF2-40B4-BE49-F238E27FC236}">
                <a16:creationId xmlns:a16="http://schemas.microsoft.com/office/drawing/2014/main" id="{62E17123-0755-66BD-E7F3-C73D07B31EEB}"/>
              </a:ext>
            </a:extLst>
          </p:cNvPr>
          <p:cNvSpPr txBox="1"/>
          <p:nvPr/>
        </p:nvSpPr>
        <p:spPr>
          <a:xfrm>
            <a:off x="6866178" y="4708525"/>
            <a:ext cx="4681682"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ea typeface="+mn-lt"/>
                <a:cs typeface="+mn-lt"/>
              </a:rPr>
              <a:t>https://globalnews.ca/news/5220880/winnipegs-zebra-mussel-problem-can-be-tackled-but-comes-with-big-price-tag-u-s-researcher/</a:t>
            </a:r>
            <a:endParaRPr lang="en-US" sz="1200" dirty="0"/>
          </a:p>
        </p:txBody>
      </p:sp>
      <p:sp>
        <p:nvSpPr>
          <p:cNvPr id="6" name="Title 1">
            <a:extLst>
              <a:ext uri="{FF2B5EF4-FFF2-40B4-BE49-F238E27FC236}">
                <a16:creationId xmlns:a16="http://schemas.microsoft.com/office/drawing/2014/main" id="{54EABEA7-FBCD-4241-1622-9BD090BDE019}"/>
              </a:ext>
            </a:extLst>
          </p:cNvPr>
          <p:cNvSpPr txBox="1">
            <a:spLocks/>
          </p:cNvSpPr>
          <p:nvPr/>
        </p:nvSpPr>
        <p:spPr>
          <a:xfrm>
            <a:off x="838200" y="365125"/>
            <a:ext cx="10515600" cy="1325563"/>
          </a:xfrm>
          <a:prstGeom prst="rect">
            <a:avLst/>
          </a:prstGeom>
        </p:spPr>
        <p:txBody>
          <a:bodyPr lIns="91440" tIns="45720" rIns="91440" bIns="45720" anchor="t">
            <a:normAutofit/>
          </a:bodyPr>
          <a:lstStyle>
            <a:defPPr marR="0" lvl="0" algn="l" rtl="0">
              <a:lnSpc>
                <a:spcPct val="100000"/>
              </a:lnSpc>
              <a:spcBef>
                <a:spcPts val="0"/>
              </a:spcBef>
              <a:spcAft>
                <a:spcPts val="0"/>
              </a:spcAft>
              <a:defRPr/>
            </a:defPPr>
            <a:lvl1pPr marR="0" lvl="0" algn="l" defTabSz="914400" rtl="0" eaLnBrk="1" latinLnBrk="0" hangingPunct="1">
              <a:lnSpc>
                <a:spcPct val="100000"/>
              </a:lnSpc>
              <a:spcBef>
                <a:spcPts val="0"/>
              </a:spcBef>
              <a:spcAft>
                <a:spcPts val="0"/>
              </a:spcAft>
              <a:buClr>
                <a:srgbClr val="000000"/>
              </a:buClr>
              <a:buFont typeface="Arial"/>
              <a:buNone/>
              <a:defRPr sz="1867" b="0" i="0" u="none" strike="noStrike" kern="1200"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4000" dirty="0"/>
              <a:t>Invasive Mussels</a:t>
            </a:r>
            <a:endParaRPr lang="en-US" dirty="0"/>
          </a:p>
        </p:txBody>
      </p:sp>
      <p:sp>
        <p:nvSpPr>
          <p:cNvPr id="5" name="TextBox 4">
            <a:extLst>
              <a:ext uri="{FF2B5EF4-FFF2-40B4-BE49-F238E27FC236}">
                <a16:creationId xmlns:a16="http://schemas.microsoft.com/office/drawing/2014/main" id="{06897A91-D575-A998-EC77-7D98ECB5501E}"/>
              </a:ext>
            </a:extLst>
          </p:cNvPr>
          <p:cNvSpPr txBox="1"/>
          <p:nvPr/>
        </p:nvSpPr>
        <p:spPr>
          <a:xfrm>
            <a:off x="1263721" y="5618589"/>
            <a:ext cx="9664557"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u="sng" dirty="0" err="1">
                <a:solidFill>
                  <a:srgbClr val="C00000"/>
                </a:solidFill>
                <a:highlight>
                  <a:srgbClr val="FFFF00"/>
                </a:highlight>
                <a:ea typeface="+mn-lt"/>
                <a:cs typeface="+mn-lt"/>
              </a:rPr>
              <a:t>Wabamun</a:t>
            </a:r>
            <a:r>
              <a:rPr lang="en-US" sz="2400" b="1" u="sng" dirty="0">
                <a:solidFill>
                  <a:srgbClr val="C00000"/>
                </a:solidFill>
                <a:highlight>
                  <a:srgbClr val="FFFF00"/>
                </a:highlight>
                <a:ea typeface="+mn-lt"/>
                <a:cs typeface="+mn-lt"/>
              </a:rPr>
              <a:t> Lake Near-Miss in October 2024.</a:t>
            </a:r>
          </a:p>
          <a:p>
            <a:pPr algn="ctr"/>
            <a:r>
              <a:rPr lang="en-US" sz="2400" b="1" u="sng" dirty="0">
                <a:solidFill>
                  <a:srgbClr val="C00000"/>
                </a:solidFill>
                <a:highlight>
                  <a:srgbClr val="FFFF00"/>
                </a:highlight>
                <a:ea typeface="+mn-lt"/>
                <a:cs typeface="+mn-lt"/>
              </a:rPr>
              <a:t>Vigilance </a:t>
            </a:r>
            <a:r>
              <a:rPr lang="en-US" sz="2400" b="1" u="sng">
                <a:solidFill>
                  <a:srgbClr val="C00000"/>
                </a:solidFill>
                <a:highlight>
                  <a:srgbClr val="FFFF00"/>
                </a:highlight>
                <a:ea typeface="+mn-lt"/>
                <a:cs typeface="+mn-lt"/>
              </a:rPr>
              <a:t>is key! </a:t>
            </a:r>
            <a:r>
              <a:rPr lang="en-US" sz="2400" b="1" u="sng" dirty="0">
                <a:solidFill>
                  <a:srgbClr val="C00000"/>
                </a:solidFill>
                <a:highlight>
                  <a:srgbClr val="FFFF00"/>
                </a:highlight>
                <a:ea typeface="+mn-lt"/>
                <a:cs typeface="+mn-lt"/>
              </a:rPr>
              <a:t>Clean Drain Dry you boat/gear and check your lakes!</a:t>
            </a:r>
          </a:p>
        </p:txBody>
      </p:sp>
    </p:spTree>
    <p:extLst>
      <p:ext uri="{BB962C8B-B14F-4D97-AF65-F5344CB8AC3E}">
        <p14:creationId xmlns:p14="http://schemas.microsoft.com/office/powerpoint/2010/main" val="336171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6DCA2-EFE8-017E-9D39-FE7584E36135}"/>
              </a:ext>
            </a:extLst>
          </p:cNvPr>
          <p:cNvSpPr>
            <a:spLocks noGrp="1"/>
          </p:cNvSpPr>
          <p:nvPr>
            <p:ph type="title"/>
          </p:nvPr>
        </p:nvSpPr>
        <p:spPr/>
        <p:txBody>
          <a:bodyPr/>
          <a:lstStyle/>
          <a:p>
            <a:r>
              <a:rPr lang="en-US" dirty="0">
                <a:ea typeface="Calibri Light"/>
                <a:cs typeface="Calibri Light"/>
              </a:rPr>
              <a:t>European Reed / Invasive Phragmites</a:t>
            </a:r>
            <a:endParaRPr lang="en-US" dirty="0"/>
          </a:p>
        </p:txBody>
      </p:sp>
      <p:pic>
        <p:nvPicPr>
          <p:cNvPr id="4" name="Picture 3">
            <a:extLst>
              <a:ext uri="{FF2B5EF4-FFF2-40B4-BE49-F238E27FC236}">
                <a16:creationId xmlns:a16="http://schemas.microsoft.com/office/drawing/2014/main" id="{135F28E7-1117-62CA-198B-50F77B8082B6}"/>
              </a:ext>
            </a:extLst>
          </p:cNvPr>
          <p:cNvPicPr>
            <a:picLocks noChangeAspect="1"/>
          </p:cNvPicPr>
          <p:nvPr/>
        </p:nvPicPr>
        <p:blipFill>
          <a:blip r:embed="rId2" cstate="email">
            <a:extLst>
              <a:ext uri="{28A0092B-C50C-407E-A947-70E740481C1C}">
                <a14:useLocalDpi xmlns:a14="http://schemas.microsoft.com/office/drawing/2010/main"/>
              </a:ext>
            </a:extLst>
          </a:blip>
          <a:srcRect b="-237"/>
          <a:stretch/>
        </p:blipFill>
        <p:spPr>
          <a:xfrm>
            <a:off x="0" y="1480194"/>
            <a:ext cx="12192000" cy="4753147"/>
          </a:xfrm>
          <a:prstGeom prst="rect">
            <a:avLst/>
          </a:prstGeom>
        </p:spPr>
      </p:pic>
      <p:sp>
        <p:nvSpPr>
          <p:cNvPr id="5" name="TextBox 4">
            <a:extLst>
              <a:ext uri="{FF2B5EF4-FFF2-40B4-BE49-F238E27FC236}">
                <a16:creationId xmlns:a16="http://schemas.microsoft.com/office/drawing/2014/main" id="{6B4101F5-88D7-B03B-A256-EDF2132A45B0}"/>
              </a:ext>
            </a:extLst>
          </p:cNvPr>
          <p:cNvSpPr txBox="1"/>
          <p:nvPr/>
        </p:nvSpPr>
        <p:spPr>
          <a:xfrm>
            <a:off x="257110" y="6379645"/>
            <a:ext cx="750350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b="1" dirty="0">
                <a:ea typeface="Calibri" panose="020F0502020204030204"/>
                <a:cs typeface="Calibri" panose="020F0502020204030204"/>
              </a:rPr>
              <a:t>Railways and highways are major vectors – keep an eye out!</a:t>
            </a:r>
          </a:p>
        </p:txBody>
      </p:sp>
    </p:spTree>
    <p:extLst>
      <p:ext uri="{BB962C8B-B14F-4D97-AF65-F5344CB8AC3E}">
        <p14:creationId xmlns:p14="http://schemas.microsoft.com/office/powerpoint/2010/main" val="2182759320"/>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0DD53-8D06-05EA-83B6-18D08747F1CB}"/>
              </a:ext>
            </a:extLst>
          </p:cNvPr>
          <p:cNvSpPr>
            <a:spLocks noGrp="1"/>
          </p:cNvSpPr>
          <p:nvPr>
            <p:ph type="title"/>
          </p:nvPr>
        </p:nvSpPr>
        <p:spPr/>
        <p:txBody>
          <a:bodyPr/>
          <a:lstStyle/>
          <a:p>
            <a:r>
              <a:rPr lang="en-US" dirty="0">
                <a:ea typeface="Calibri Light"/>
                <a:cs typeface="Calibri Light"/>
              </a:rPr>
              <a:t>American Reed / Native Phragmites</a:t>
            </a:r>
            <a:endParaRPr lang="en-US" dirty="0"/>
          </a:p>
        </p:txBody>
      </p:sp>
      <p:sp>
        <p:nvSpPr>
          <p:cNvPr id="3" name="Text Placeholder 2">
            <a:extLst>
              <a:ext uri="{FF2B5EF4-FFF2-40B4-BE49-F238E27FC236}">
                <a16:creationId xmlns:a16="http://schemas.microsoft.com/office/drawing/2014/main" id="{6FCC5B6D-8235-DD45-793F-7BD9AED8FBDB}"/>
              </a:ext>
            </a:extLst>
          </p:cNvPr>
          <p:cNvSpPr>
            <a:spLocks noGrp="1"/>
          </p:cNvSpPr>
          <p:nvPr>
            <p:ph type="body" sz="half" idx="1"/>
          </p:nvPr>
        </p:nvSpPr>
        <p:spPr/>
        <p:txBody>
          <a:bodyPr/>
          <a:lstStyle/>
          <a:p>
            <a:endParaRPr lang="en-US"/>
          </a:p>
        </p:txBody>
      </p:sp>
      <p:pic>
        <p:nvPicPr>
          <p:cNvPr id="6" name="Picture 5">
            <a:extLst>
              <a:ext uri="{FF2B5EF4-FFF2-40B4-BE49-F238E27FC236}">
                <a16:creationId xmlns:a16="http://schemas.microsoft.com/office/drawing/2014/main" id="{8938F971-6E46-5EE7-B49E-2F04669B71C5}"/>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094194" y="1490640"/>
            <a:ext cx="2933943" cy="3074337"/>
          </a:xfrm>
          <a:prstGeom prst="rect">
            <a:avLst/>
          </a:prstGeom>
          <a:ln>
            <a:solidFill>
              <a:schemeClr val="tx1"/>
            </a:solidFill>
          </a:ln>
        </p:spPr>
      </p:pic>
      <p:pic>
        <p:nvPicPr>
          <p:cNvPr id="4" name="Picture 3" descr="Tall grass in a field&#10;&#10;AI-generated content may be incorrect.">
            <a:extLst>
              <a:ext uri="{FF2B5EF4-FFF2-40B4-BE49-F238E27FC236}">
                <a16:creationId xmlns:a16="http://schemas.microsoft.com/office/drawing/2014/main" id="{385D938B-EF57-E2B1-66B5-AF7C740D958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12868" y="1488141"/>
            <a:ext cx="4678248" cy="5111404"/>
          </a:xfrm>
          <a:prstGeom prst="rect">
            <a:avLst/>
          </a:prstGeom>
        </p:spPr>
      </p:pic>
      <p:pic>
        <p:nvPicPr>
          <p:cNvPr id="5" name="Picture 4">
            <a:extLst>
              <a:ext uri="{FF2B5EF4-FFF2-40B4-BE49-F238E27FC236}">
                <a16:creationId xmlns:a16="http://schemas.microsoft.com/office/drawing/2014/main" id="{C3A63822-AC52-C070-6E1E-5A077B46F17C}"/>
              </a:ext>
            </a:extLst>
          </p:cNvPr>
          <p:cNvPicPr>
            <a:picLocks noChangeAspect="1"/>
          </p:cNvPicPr>
          <p:nvPr/>
        </p:nvPicPr>
        <p:blipFill>
          <a:blip r:embed="rId4" cstate="email">
            <a:extLst>
              <a:ext uri="{28A0092B-C50C-407E-A947-70E740481C1C}">
                <a14:useLocalDpi xmlns:a14="http://schemas.microsoft.com/office/drawing/2010/main"/>
              </a:ext>
            </a:extLst>
          </a:blip>
          <a:srcRect r="-764"/>
          <a:stretch>
            <a:fillRect/>
          </a:stretch>
        </p:blipFill>
        <p:spPr>
          <a:xfrm>
            <a:off x="5093433" y="4247793"/>
            <a:ext cx="3946698" cy="2470779"/>
          </a:xfrm>
          <a:prstGeom prst="rect">
            <a:avLst/>
          </a:prstGeom>
          <a:ln>
            <a:solidFill>
              <a:schemeClr val="tx1"/>
            </a:solidFill>
          </a:ln>
        </p:spPr>
      </p:pic>
      <p:sp>
        <p:nvSpPr>
          <p:cNvPr id="12" name="TextBox 11">
            <a:extLst>
              <a:ext uri="{FF2B5EF4-FFF2-40B4-BE49-F238E27FC236}">
                <a16:creationId xmlns:a16="http://schemas.microsoft.com/office/drawing/2014/main" id="{05F648FF-B610-6E8F-F1E2-040D2928FFA8}"/>
              </a:ext>
            </a:extLst>
          </p:cNvPr>
          <p:cNvSpPr txBox="1"/>
          <p:nvPr/>
        </p:nvSpPr>
        <p:spPr>
          <a:xfrm>
            <a:off x="9239185" y="5665270"/>
            <a:ext cx="271243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b="1" dirty="0">
                <a:ea typeface="Calibri" panose="020F0502020204030204"/>
                <a:cs typeface="Calibri" panose="020F0502020204030204"/>
              </a:rPr>
              <a:t>Sporadic at LI and LSA, large patch near West Cove.</a:t>
            </a:r>
          </a:p>
        </p:txBody>
      </p:sp>
      <p:pic>
        <p:nvPicPr>
          <p:cNvPr id="13" name="Picture 12" descr="A field of tall grass&#10;&#10;AI-generated content may be incorrect.">
            <a:extLst>
              <a:ext uri="{FF2B5EF4-FFF2-40B4-BE49-F238E27FC236}">
                <a16:creationId xmlns:a16="http://schemas.microsoft.com/office/drawing/2014/main" id="{BA43A6B3-8A1D-C924-159E-F0DCF16FD997}"/>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8086165" y="1488143"/>
            <a:ext cx="3886211" cy="3566953"/>
          </a:xfrm>
          <a:prstGeom prst="rect">
            <a:avLst/>
          </a:prstGeom>
        </p:spPr>
      </p:pic>
    </p:spTree>
    <p:extLst>
      <p:ext uri="{BB962C8B-B14F-4D97-AF65-F5344CB8AC3E}">
        <p14:creationId xmlns:p14="http://schemas.microsoft.com/office/powerpoint/2010/main" val="109890487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ECBD8-ED4C-AF60-EDC4-93C411292840}"/>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28EDC67F-8381-B3EC-F41E-95EF393182D1}"/>
              </a:ext>
            </a:extLst>
          </p:cNvPr>
          <p:cNvSpPr>
            <a:spLocks noGrp="1"/>
          </p:cNvSpPr>
          <p:nvPr>
            <p:ph type="body" sz="half" idx="1"/>
          </p:nvPr>
        </p:nvSpPr>
        <p:spPr/>
        <p:txBody>
          <a:bodyPr/>
          <a:lstStyle/>
          <a:p>
            <a:endParaRPr lang="en-US"/>
          </a:p>
        </p:txBody>
      </p:sp>
      <p:pic>
        <p:nvPicPr>
          <p:cNvPr id="5" name="Picture 4">
            <a:extLst>
              <a:ext uri="{FF2B5EF4-FFF2-40B4-BE49-F238E27FC236}">
                <a16:creationId xmlns:a16="http://schemas.microsoft.com/office/drawing/2014/main" id="{794B120D-24DB-21EF-0F4E-4561DF88010D}"/>
              </a:ext>
            </a:extLst>
          </p:cNvPr>
          <p:cNvPicPr>
            <a:picLocks noChangeAspect="1"/>
          </p:cNvPicPr>
          <p:nvPr/>
        </p:nvPicPr>
        <p:blipFill>
          <a:blip r:embed="rId2"/>
          <a:stretch>
            <a:fillRect/>
          </a:stretch>
        </p:blipFill>
        <p:spPr>
          <a:xfrm>
            <a:off x="485495" y="373490"/>
            <a:ext cx="10391775" cy="6105525"/>
          </a:xfrm>
          <a:prstGeom prst="rect">
            <a:avLst/>
          </a:prstGeom>
        </p:spPr>
      </p:pic>
      <p:sp>
        <p:nvSpPr>
          <p:cNvPr id="7" name="Title 1">
            <a:extLst>
              <a:ext uri="{FF2B5EF4-FFF2-40B4-BE49-F238E27FC236}">
                <a16:creationId xmlns:a16="http://schemas.microsoft.com/office/drawing/2014/main" id="{1DEE34E3-6CEF-38BC-6670-D890DBE10EDF}"/>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ea typeface="Calibri Light"/>
                <a:cs typeface="Calibri Light"/>
              </a:rPr>
              <a:t>Flowering Rush</a:t>
            </a:r>
            <a:endParaRPr lang="en-US" dirty="0"/>
          </a:p>
        </p:txBody>
      </p:sp>
      <p:pic>
        <p:nvPicPr>
          <p:cNvPr id="4" name="Picture 3">
            <a:extLst>
              <a:ext uri="{FF2B5EF4-FFF2-40B4-BE49-F238E27FC236}">
                <a16:creationId xmlns:a16="http://schemas.microsoft.com/office/drawing/2014/main" id="{0E495355-4F57-E2F4-87A1-5D1ADAE68CD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16642" y="3717113"/>
            <a:ext cx="5317752" cy="3014943"/>
          </a:xfrm>
          <a:prstGeom prst="rect">
            <a:avLst/>
          </a:prstGeom>
        </p:spPr>
      </p:pic>
      <p:sp>
        <p:nvSpPr>
          <p:cNvPr id="6" name="TextBox 5">
            <a:extLst>
              <a:ext uri="{FF2B5EF4-FFF2-40B4-BE49-F238E27FC236}">
                <a16:creationId xmlns:a16="http://schemas.microsoft.com/office/drawing/2014/main" id="{CCD6434B-E786-6F14-969C-A56168B05DE5}"/>
              </a:ext>
            </a:extLst>
          </p:cNvPr>
          <p:cNvSpPr txBox="1"/>
          <p:nvPr/>
        </p:nvSpPr>
        <p:spPr>
          <a:xfrm>
            <a:off x="8393515" y="374882"/>
            <a:ext cx="248342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ea typeface="Calibri"/>
                <a:cs typeface="Calibri"/>
              </a:rPr>
              <a:t>Lake Isle, summer 2024</a:t>
            </a:r>
            <a:endParaRPr lang="en-US" b="1">
              <a:ea typeface="Calibri"/>
              <a:cs typeface="Calibri"/>
            </a:endParaRPr>
          </a:p>
        </p:txBody>
      </p:sp>
    </p:spTree>
    <p:extLst>
      <p:ext uri="{BB962C8B-B14F-4D97-AF65-F5344CB8AC3E}">
        <p14:creationId xmlns:p14="http://schemas.microsoft.com/office/powerpoint/2010/main" val="3652813116"/>
      </p:ext>
    </p:extLst>
  </p:cSld>
  <p:clrMapOvr>
    <a:masterClrMapping/>
  </p:clrMapOvr>
  <p:transition spd="me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5463</TotalTime>
  <Words>715</Words>
  <Application>Microsoft Office PowerPoint</Application>
  <PresentationFormat>Widescreen</PresentationFormat>
  <Paragraphs>81</Paragraphs>
  <Slides>16</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Aptos</vt:lpstr>
      <vt:lpstr>Arial</vt:lpstr>
      <vt:lpstr>Calibri</vt:lpstr>
      <vt:lpstr>Calibri Light</vt:lpstr>
      <vt:lpstr>Office Theme</vt:lpstr>
      <vt:lpstr>PowerPoint Presentation</vt:lpstr>
      <vt:lpstr>What are Aquatic Invasive Species (AIS)?</vt:lpstr>
      <vt:lpstr>Prussian &amp; Common Carp</vt:lpstr>
      <vt:lpstr>Invasive Bivalves (Mussels + Clams) </vt:lpstr>
      <vt:lpstr>PowerPoint Presentation</vt:lpstr>
      <vt:lpstr>PowerPoint Presentation</vt:lpstr>
      <vt:lpstr>European Reed / Invasive Phragmites</vt:lpstr>
      <vt:lpstr>American Reed / Native Phragmites</vt:lpstr>
      <vt:lpstr>PowerPoint Presentation</vt:lpstr>
      <vt:lpstr>Pale Yellow Iris (Yellow Flag Iris)</vt:lpstr>
      <vt:lpstr>Himalayan Balsam</vt:lpstr>
      <vt:lpstr>Purple Loosestrife</vt:lpstr>
      <vt:lpstr>AIS Monitoring</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Executive Director</dc:creator>
  <cp:lastModifiedBy>Kallum McDonald</cp:lastModifiedBy>
  <cp:revision>1348</cp:revision>
  <cp:lastPrinted>2025-04-08T21:21:42Z</cp:lastPrinted>
  <dcterms:created xsi:type="dcterms:W3CDTF">2023-11-23T02:07:32Z</dcterms:created>
  <dcterms:modified xsi:type="dcterms:W3CDTF">2025-08-20T21:00:29Z</dcterms:modified>
</cp:coreProperties>
</file>